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  <p:sldMasterId id="2147483828" r:id="rId2"/>
    <p:sldMasterId id="2147483864" r:id="rId3"/>
  </p:sldMasterIdLst>
  <p:notesMasterIdLst>
    <p:notesMasterId r:id="rId20"/>
  </p:notesMasterIdLst>
  <p:sldIdLst>
    <p:sldId id="279" r:id="rId4"/>
    <p:sldId id="266" r:id="rId5"/>
    <p:sldId id="269" r:id="rId6"/>
    <p:sldId id="270" r:id="rId7"/>
    <p:sldId id="272" r:id="rId8"/>
    <p:sldId id="274" r:id="rId9"/>
    <p:sldId id="276" r:id="rId10"/>
    <p:sldId id="278" r:id="rId11"/>
    <p:sldId id="257" r:id="rId12"/>
    <p:sldId id="258" r:id="rId13"/>
    <p:sldId id="260" r:id="rId14"/>
    <p:sldId id="261" r:id="rId15"/>
    <p:sldId id="263" r:id="rId16"/>
    <p:sldId id="264" r:id="rId17"/>
    <p:sldId id="280" r:id="rId18"/>
    <p:sldId id="28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  <a:srgbClr val="56EC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433F9D-010E-4593-9099-CED0C0EF3A77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71EA8901-876D-4E9B-9A4A-4883E0EC8C82}">
      <dgm:prSet phldrT="[Текст]" custT="1"/>
      <dgm:spPr/>
      <dgm:t>
        <a:bodyPr/>
        <a:lstStyle/>
        <a:p>
          <a:r>
            <a:rPr lang="ru-RU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Ознайомлення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історією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рідного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краю</a:t>
          </a:r>
          <a:endParaRPr lang="ru-RU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7D6252-982B-46F9-8EF1-81F8735653F6}" type="parTrans" cxnId="{8C8D571B-0B6F-452A-8367-FC312C855391}">
      <dgm:prSet/>
      <dgm:spPr/>
      <dgm:t>
        <a:bodyPr/>
        <a:lstStyle/>
        <a:p>
          <a:endParaRPr lang="ru-RU"/>
        </a:p>
      </dgm:t>
    </dgm:pt>
    <dgm:pt modelId="{2B3419CF-5577-4D78-BD3A-C4961542170A}" type="sibTrans" cxnId="{8C8D571B-0B6F-452A-8367-FC312C855391}">
      <dgm:prSet/>
      <dgm:spPr/>
      <dgm:t>
        <a:bodyPr/>
        <a:lstStyle/>
        <a:p>
          <a:endParaRPr lang="ru-RU"/>
        </a:p>
      </dgm:t>
    </dgm:pt>
    <dgm:pt modelId="{ED752AC9-E2FB-4F9B-A2BB-5D753EE79DB0}">
      <dgm:prSet phldrT="[Текст]" custT="1"/>
      <dgm:spPr/>
      <dgm:t>
        <a:bodyPr/>
        <a:lstStyle/>
        <a:p>
          <a:r>
            <a:rPr lang="ru-RU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Виховання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любові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до </a:t>
          </a:r>
          <a:r>
            <a:rPr lang="ru-RU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рідного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краю</a:t>
          </a:r>
          <a:endParaRPr lang="ru-RU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FD84DC-A292-4BDC-A4A6-6BCC60D1E4E2}" type="parTrans" cxnId="{14239783-7852-42EE-8135-BBD35D9F0BB3}">
      <dgm:prSet/>
      <dgm:spPr/>
      <dgm:t>
        <a:bodyPr/>
        <a:lstStyle/>
        <a:p>
          <a:endParaRPr lang="ru-RU"/>
        </a:p>
      </dgm:t>
    </dgm:pt>
    <dgm:pt modelId="{1E0B21B0-7A94-4183-AC33-B439AA38B0B8}" type="sibTrans" cxnId="{14239783-7852-42EE-8135-BBD35D9F0BB3}">
      <dgm:prSet/>
      <dgm:spPr/>
      <dgm:t>
        <a:bodyPr/>
        <a:lstStyle/>
        <a:p>
          <a:endParaRPr lang="ru-RU"/>
        </a:p>
      </dgm:t>
    </dgm:pt>
    <dgm:pt modelId="{7BDF8EE1-5C0D-4427-804C-DA5E9F46829F}">
      <dgm:prSet phldrT="[Текст]" custT="1"/>
      <dgm:spPr/>
      <dgm:t>
        <a:bodyPr/>
        <a:lstStyle/>
        <a:p>
          <a:r>
            <a:rPr lang="ru-RU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Формування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духовно-</a:t>
          </a:r>
          <a:r>
            <a:rPr lang="ru-RU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моральних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взаємин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між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людьми</a:t>
          </a:r>
          <a:endParaRPr lang="ru-RU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C49C56-A1A1-4133-A21A-5D3005A131B6}" type="parTrans" cxnId="{F96F1812-046A-4F1C-8582-1406DF3670EF}">
      <dgm:prSet/>
      <dgm:spPr/>
      <dgm:t>
        <a:bodyPr/>
        <a:lstStyle/>
        <a:p>
          <a:endParaRPr lang="ru-RU"/>
        </a:p>
      </dgm:t>
    </dgm:pt>
    <dgm:pt modelId="{CA8D814A-629E-4300-AAD1-B7D2E6FE1D3C}" type="sibTrans" cxnId="{F96F1812-046A-4F1C-8582-1406DF3670EF}">
      <dgm:prSet/>
      <dgm:spPr/>
      <dgm:t>
        <a:bodyPr/>
        <a:lstStyle/>
        <a:p>
          <a:endParaRPr lang="ru-RU"/>
        </a:p>
      </dgm:t>
    </dgm:pt>
    <dgm:pt modelId="{45F5DB17-3722-419D-9440-8F910166DDD5}">
      <dgm:prSet custT="1"/>
      <dgm:spPr/>
      <dgm:t>
        <a:bodyPr/>
        <a:lstStyle/>
        <a:p>
          <a:r>
            <a:rPr lang="uk-UA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Формування мовленнєвої культури</a:t>
          </a:r>
          <a:endParaRPr lang="ru-RU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831FED8-289C-4F0A-B547-49AE29E33D12}" type="parTrans" cxnId="{FBBD01BF-A330-4321-9246-8B56B32B0B88}">
      <dgm:prSet/>
      <dgm:spPr/>
      <dgm:t>
        <a:bodyPr/>
        <a:lstStyle/>
        <a:p>
          <a:endParaRPr lang="ru-RU"/>
        </a:p>
      </dgm:t>
    </dgm:pt>
    <dgm:pt modelId="{1A2E89F8-02F4-4A3D-8B3B-7E2832922F9D}" type="sibTrans" cxnId="{FBBD01BF-A330-4321-9246-8B56B32B0B88}">
      <dgm:prSet/>
      <dgm:spPr/>
      <dgm:t>
        <a:bodyPr/>
        <a:lstStyle/>
        <a:p>
          <a:endParaRPr lang="ru-RU"/>
        </a:p>
      </dgm:t>
    </dgm:pt>
    <dgm:pt modelId="{B5D09FAF-C052-4F21-9280-B21099BBD5D7}">
      <dgm:prSet custT="1"/>
      <dgm:spPr/>
      <dgm:t>
        <a:bodyPr/>
        <a:lstStyle/>
        <a:p>
          <a:r>
            <a:rPr lang="ru-RU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Культивування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кращих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рис </a:t>
          </a:r>
          <a:r>
            <a:rPr lang="ru-RU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української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ментальності</a:t>
          </a:r>
          <a:endParaRPr lang="ru-RU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77C1287-231B-49E4-A47F-28BA28118477}" type="parTrans" cxnId="{118C9919-CF8E-4ADA-8D63-BC556CCE24DB}">
      <dgm:prSet/>
      <dgm:spPr/>
      <dgm:t>
        <a:bodyPr/>
        <a:lstStyle/>
        <a:p>
          <a:endParaRPr lang="ru-RU"/>
        </a:p>
      </dgm:t>
    </dgm:pt>
    <dgm:pt modelId="{65E9692B-9E1F-4A01-8278-1AF60A60301E}" type="sibTrans" cxnId="{118C9919-CF8E-4ADA-8D63-BC556CCE24DB}">
      <dgm:prSet/>
      <dgm:spPr/>
      <dgm:t>
        <a:bodyPr/>
        <a:lstStyle/>
        <a:p>
          <a:endParaRPr lang="ru-RU"/>
        </a:p>
      </dgm:t>
    </dgm:pt>
    <dgm:pt modelId="{820AB2E3-5561-4E4B-B194-8E7825A823B9}">
      <dgm:prSet phldrT="[Текст]" custT="1"/>
      <dgm:spPr/>
      <dgm:t>
        <a:bodyPr/>
        <a:lstStyle/>
        <a:p>
          <a:r>
            <a:rPr lang="uk-UA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Формування толерантного ставлення </a:t>
          </a:r>
          <a:endParaRPr lang="ru-RU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BA2399D-604F-4492-B87B-8067E4F6E349}" type="parTrans" cxnId="{A50EF54E-AC2F-46EA-B22A-E8E0B90248EF}">
      <dgm:prSet/>
      <dgm:spPr/>
      <dgm:t>
        <a:bodyPr/>
        <a:lstStyle/>
        <a:p>
          <a:endParaRPr lang="ru-RU"/>
        </a:p>
      </dgm:t>
    </dgm:pt>
    <dgm:pt modelId="{79D34A3A-1D05-4EF3-9641-5B1405087B8F}" type="sibTrans" cxnId="{A50EF54E-AC2F-46EA-B22A-E8E0B90248EF}">
      <dgm:prSet/>
      <dgm:spPr/>
      <dgm:t>
        <a:bodyPr/>
        <a:lstStyle/>
        <a:p>
          <a:endParaRPr lang="ru-RU"/>
        </a:p>
      </dgm:t>
    </dgm:pt>
    <dgm:pt modelId="{58538616-F2BA-4B1F-8830-CB2DB0C91A1E}" type="pres">
      <dgm:prSet presAssocID="{8A433F9D-010E-4593-9099-CED0C0EF3A7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1ADF5A8B-C41C-4B88-A84E-68E301D60120}" type="pres">
      <dgm:prSet presAssocID="{8A433F9D-010E-4593-9099-CED0C0EF3A77}" presName="Name1" presStyleCnt="0"/>
      <dgm:spPr/>
      <dgm:t>
        <a:bodyPr/>
        <a:lstStyle/>
        <a:p>
          <a:endParaRPr lang="ru-RU"/>
        </a:p>
      </dgm:t>
    </dgm:pt>
    <dgm:pt modelId="{E7A8C6D7-83A0-45E1-AC66-5E746A688BB5}" type="pres">
      <dgm:prSet presAssocID="{8A433F9D-010E-4593-9099-CED0C0EF3A77}" presName="cycle" presStyleCnt="0"/>
      <dgm:spPr/>
      <dgm:t>
        <a:bodyPr/>
        <a:lstStyle/>
        <a:p>
          <a:endParaRPr lang="ru-RU"/>
        </a:p>
      </dgm:t>
    </dgm:pt>
    <dgm:pt modelId="{777A3405-D5B1-4C27-A7F8-C93666D6DF42}" type="pres">
      <dgm:prSet presAssocID="{8A433F9D-010E-4593-9099-CED0C0EF3A77}" presName="srcNode" presStyleLbl="node1" presStyleIdx="0" presStyleCnt="6"/>
      <dgm:spPr/>
      <dgm:t>
        <a:bodyPr/>
        <a:lstStyle/>
        <a:p>
          <a:endParaRPr lang="ru-RU"/>
        </a:p>
      </dgm:t>
    </dgm:pt>
    <dgm:pt modelId="{2D1DEECD-5A2D-44F2-ABA0-CD31888BE82C}" type="pres">
      <dgm:prSet presAssocID="{8A433F9D-010E-4593-9099-CED0C0EF3A77}" presName="conn" presStyleLbl="parChTrans1D2" presStyleIdx="0" presStyleCnt="1"/>
      <dgm:spPr/>
      <dgm:t>
        <a:bodyPr/>
        <a:lstStyle/>
        <a:p>
          <a:endParaRPr lang="ru-RU"/>
        </a:p>
      </dgm:t>
    </dgm:pt>
    <dgm:pt modelId="{08CA0FD8-C03A-4572-B80E-00AB215FCDD3}" type="pres">
      <dgm:prSet presAssocID="{8A433F9D-010E-4593-9099-CED0C0EF3A77}" presName="extraNode" presStyleLbl="node1" presStyleIdx="0" presStyleCnt="6"/>
      <dgm:spPr/>
      <dgm:t>
        <a:bodyPr/>
        <a:lstStyle/>
        <a:p>
          <a:endParaRPr lang="ru-RU"/>
        </a:p>
      </dgm:t>
    </dgm:pt>
    <dgm:pt modelId="{198D48D4-393E-47A0-96B2-047ADDD61955}" type="pres">
      <dgm:prSet presAssocID="{8A433F9D-010E-4593-9099-CED0C0EF3A77}" presName="dstNode" presStyleLbl="node1" presStyleIdx="0" presStyleCnt="6"/>
      <dgm:spPr/>
      <dgm:t>
        <a:bodyPr/>
        <a:lstStyle/>
        <a:p>
          <a:endParaRPr lang="ru-RU"/>
        </a:p>
      </dgm:t>
    </dgm:pt>
    <dgm:pt modelId="{4A96F88E-3B8F-4032-B979-647776A84ED9}" type="pres">
      <dgm:prSet presAssocID="{71EA8901-876D-4E9B-9A4A-4883E0EC8C82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8AC6FA-80AA-423E-BD3C-E4B090F87D44}" type="pres">
      <dgm:prSet presAssocID="{71EA8901-876D-4E9B-9A4A-4883E0EC8C82}" presName="accent_1" presStyleCnt="0"/>
      <dgm:spPr/>
      <dgm:t>
        <a:bodyPr/>
        <a:lstStyle/>
        <a:p>
          <a:endParaRPr lang="ru-RU"/>
        </a:p>
      </dgm:t>
    </dgm:pt>
    <dgm:pt modelId="{7205B471-D16C-4E82-9200-0E90B9104528}" type="pres">
      <dgm:prSet presAssocID="{71EA8901-876D-4E9B-9A4A-4883E0EC8C82}" presName="accentRepeatNode" presStyleLbl="solidFgAcc1" presStyleIdx="0" presStyleCnt="6"/>
      <dgm:spPr/>
      <dgm:t>
        <a:bodyPr/>
        <a:lstStyle/>
        <a:p>
          <a:endParaRPr lang="ru-RU"/>
        </a:p>
      </dgm:t>
    </dgm:pt>
    <dgm:pt modelId="{37BCFAAE-F569-45EC-BA99-CB27F504EE30}" type="pres">
      <dgm:prSet presAssocID="{ED752AC9-E2FB-4F9B-A2BB-5D753EE79DB0}" presName="text_2" presStyleLbl="node1" presStyleIdx="1" presStyleCnt="6" custLinFactNeighborX="434" custLinFactNeighborY="-21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F1FC9E-5405-43E1-A8C5-1E2713D106D8}" type="pres">
      <dgm:prSet presAssocID="{ED752AC9-E2FB-4F9B-A2BB-5D753EE79DB0}" presName="accent_2" presStyleCnt="0"/>
      <dgm:spPr/>
      <dgm:t>
        <a:bodyPr/>
        <a:lstStyle/>
        <a:p>
          <a:endParaRPr lang="ru-RU"/>
        </a:p>
      </dgm:t>
    </dgm:pt>
    <dgm:pt modelId="{96248E78-4A88-48E9-9033-5CE030A73052}" type="pres">
      <dgm:prSet presAssocID="{ED752AC9-E2FB-4F9B-A2BB-5D753EE79DB0}" presName="accentRepeatNode" presStyleLbl="solidFgAcc1" presStyleIdx="1" presStyleCnt="6"/>
      <dgm:spPr/>
      <dgm:t>
        <a:bodyPr/>
        <a:lstStyle/>
        <a:p>
          <a:endParaRPr lang="ru-RU"/>
        </a:p>
      </dgm:t>
    </dgm:pt>
    <dgm:pt modelId="{D6C8AB2A-0DBC-407A-9174-F164924F07B7}" type="pres">
      <dgm:prSet presAssocID="{7BDF8EE1-5C0D-4427-804C-DA5E9F46829F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D63F6E-9218-487B-94CD-5134EC1FC759}" type="pres">
      <dgm:prSet presAssocID="{7BDF8EE1-5C0D-4427-804C-DA5E9F46829F}" presName="accent_3" presStyleCnt="0"/>
      <dgm:spPr/>
      <dgm:t>
        <a:bodyPr/>
        <a:lstStyle/>
        <a:p>
          <a:endParaRPr lang="ru-RU"/>
        </a:p>
      </dgm:t>
    </dgm:pt>
    <dgm:pt modelId="{F691DA29-F98C-4FF7-B1B2-FA1CE23A10C7}" type="pres">
      <dgm:prSet presAssocID="{7BDF8EE1-5C0D-4427-804C-DA5E9F46829F}" presName="accentRepeatNode" presStyleLbl="solidFgAcc1" presStyleIdx="2" presStyleCnt="6"/>
      <dgm:spPr/>
      <dgm:t>
        <a:bodyPr/>
        <a:lstStyle/>
        <a:p>
          <a:endParaRPr lang="ru-RU"/>
        </a:p>
      </dgm:t>
    </dgm:pt>
    <dgm:pt modelId="{A18B9A48-7F96-44CD-B91F-A37CBED78F31}" type="pres">
      <dgm:prSet presAssocID="{820AB2E3-5561-4E4B-B194-8E7825A823B9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D1D666-225D-4393-BA94-0CFF3ECAAAB7}" type="pres">
      <dgm:prSet presAssocID="{820AB2E3-5561-4E4B-B194-8E7825A823B9}" presName="accent_4" presStyleCnt="0"/>
      <dgm:spPr/>
    </dgm:pt>
    <dgm:pt modelId="{B4D0DA00-2688-4A9C-ABF4-A2973B23A516}" type="pres">
      <dgm:prSet presAssocID="{820AB2E3-5561-4E4B-B194-8E7825A823B9}" presName="accentRepeatNode" presStyleLbl="solidFgAcc1" presStyleIdx="3" presStyleCnt="6"/>
      <dgm:spPr/>
    </dgm:pt>
    <dgm:pt modelId="{3EC4DF4B-AEA3-4AB8-B7B5-D18E85A3D4DD}" type="pres">
      <dgm:prSet presAssocID="{B5D09FAF-C052-4F21-9280-B21099BBD5D7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725A3D-BEC5-4741-A6D9-9370BBD504D7}" type="pres">
      <dgm:prSet presAssocID="{B5D09FAF-C052-4F21-9280-B21099BBD5D7}" presName="accent_5" presStyleCnt="0"/>
      <dgm:spPr/>
    </dgm:pt>
    <dgm:pt modelId="{792DED57-CA7D-44B2-B4CA-656FDAE905ED}" type="pres">
      <dgm:prSet presAssocID="{B5D09FAF-C052-4F21-9280-B21099BBD5D7}" presName="accentRepeatNode" presStyleLbl="solidFgAcc1" presStyleIdx="4" presStyleCnt="6"/>
      <dgm:spPr/>
    </dgm:pt>
    <dgm:pt modelId="{2B0114F1-7C38-4F71-8F8A-A18AB8D7DCAC}" type="pres">
      <dgm:prSet presAssocID="{45F5DB17-3722-419D-9440-8F910166DDD5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2A9FD7-2F10-44E8-A1EE-5A8189925F1B}" type="pres">
      <dgm:prSet presAssocID="{45F5DB17-3722-419D-9440-8F910166DDD5}" presName="accent_6" presStyleCnt="0"/>
      <dgm:spPr/>
    </dgm:pt>
    <dgm:pt modelId="{99E313FD-2269-4CAA-AD5B-CB2AAD821F94}" type="pres">
      <dgm:prSet presAssocID="{45F5DB17-3722-419D-9440-8F910166DDD5}" presName="accentRepeatNode" presStyleLbl="solidFgAcc1" presStyleIdx="5" presStyleCnt="6"/>
      <dgm:spPr/>
    </dgm:pt>
  </dgm:ptLst>
  <dgm:cxnLst>
    <dgm:cxn modelId="{3ADCFBD7-40DD-4CB1-AA46-5F61BED16B53}" type="presOf" srcId="{820AB2E3-5561-4E4B-B194-8E7825A823B9}" destId="{A18B9A48-7F96-44CD-B91F-A37CBED78F31}" srcOrd="0" destOrd="0" presId="urn:microsoft.com/office/officeart/2008/layout/VerticalCurvedList"/>
    <dgm:cxn modelId="{A50EF54E-AC2F-46EA-B22A-E8E0B90248EF}" srcId="{8A433F9D-010E-4593-9099-CED0C0EF3A77}" destId="{820AB2E3-5561-4E4B-B194-8E7825A823B9}" srcOrd="3" destOrd="0" parTransId="{4BA2399D-604F-4492-B87B-8067E4F6E349}" sibTransId="{79D34A3A-1D05-4EF3-9641-5B1405087B8F}"/>
    <dgm:cxn modelId="{85F1E1D7-CBFF-499D-A9AB-966569ED10B4}" type="presOf" srcId="{ED752AC9-E2FB-4F9B-A2BB-5D753EE79DB0}" destId="{37BCFAAE-F569-45EC-BA99-CB27F504EE30}" srcOrd="0" destOrd="0" presId="urn:microsoft.com/office/officeart/2008/layout/VerticalCurvedList"/>
    <dgm:cxn modelId="{FBBD01BF-A330-4321-9246-8B56B32B0B88}" srcId="{8A433F9D-010E-4593-9099-CED0C0EF3A77}" destId="{45F5DB17-3722-419D-9440-8F910166DDD5}" srcOrd="5" destOrd="0" parTransId="{7831FED8-289C-4F0A-B547-49AE29E33D12}" sibTransId="{1A2E89F8-02F4-4A3D-8B3B-7E2832922F9D}"/>
    <dgm:cxn modelId="{F96F1812-046A-4F1C-8582-1406DF3670EF}" srcId="{8A433F9D-010E-4593-9099-CED0C0EF3A77}" destId="{7BDF8EE1-5C0D-4427-804C-DA5E9F46829F}" srcOrd="2" destOrd="0" parTransId="{7DC49C56-A1A1-4133-A21A-5D3005A131B6}" sibTransId="{CA8D814A-629E-4300-AAD1-B7D2E6FE1D3C}"/>
    <dgm:cxn modelId="{118C9919-CF8E-4ADA-8D63-BC556CCE24DB}" srcId="{8A433F9D-010E-4593-9099-CED0C0EF3A77}" destId="{B5D09FAF-C052-4F21-9280-B21099BBD5D7}" srcOrd="4" destOrd="0" parTransId="{577C1287-231B-49E4-A47F-28BA28118477}" sibTransId="{65E9692B-9E1F-4A01-8278-1AF60A60301E}"/>
    <dgm:cxn modelId="{9D73A59C-733A-4E98-830E-54682471FE10}" type="presOf" srcId="{45F5DB17-3722-419D-9440-8F910166DDD5}" destId="{2B0114F1-7C38-4F71-8F8A-A18AB8D7DCAC}" srcOrd="0" destOrd="0" presId="urn:microsoft.com/office/officeart/2008/layout/VerticalCurvedList"/>
    <dgm:cxn modelId="{1A1DA130-B79D-4F9F-9DBF-28B33C702360}" type="presOf" srcId="{2B3419CF-5577-4D78-BD3A-C4961542170A}" destId="{2D1DEECD-5A2D-44F2-ABA0-CD31888BE82C}" srcOrd="0" destOrd="0" presId="urn:microsoft.com/office/officeart/2008/layout/VerticalCurvedList"/>
    <dgm:cxn modelId="{14239783-7852-42EE-8135-BBD35D9F0BB3}" srcId="{8A433F9D-010E-4593-9099-CED0C0EF3A77}" destId="{ED752AC9-E2FB-4F9B-A2BB-5D753EE79DB0}" srcOrd="1" destOrd="0" parTransId="{F6FD84DC-A292-4BDC-A4A6-6BCC60D1E4E2}" sibTransId="{1E0B21B0-7A94-4183-AC33-B439AA38B0B8}"/>
    <dgm:cxn modelId="{36747409-B670-46DF-AF9A-3B84E5CA763C}" type="presOf" srcId="{B5D09FAF-C052-4F21-9280-B21099BBD5D7}" destId="{3EC4DF4B-AEA3-4AB8-B7B5-D18E85A3D4DD}" srcOrd="0" destOrd="0" presId="urn:microsoft.com/office/officeart/2008/layout/VerticalCurvedList"/>
    <dgm:cxn modelId="{8C8D571B-0B6F-452A-8367-FC312C855391}" srcId="{8A433F9D-010E-4593-9099-CED0C0EF3A77}" destId="{71EA8901-876D-4E9B-9A4A-4883E0EC8C82}" srcOrd="0" destOrd="0" parTransId="{DC7D6252-982B-46F9-8EF1-81F8735653F6}" sibTransId="{2B3419CF-5577-4D78-BD3A-C4961542170A}"/>
    <dgm:cxn modelId="{C8D95B30-92A4-4035-984B-283CED1F3FCE}" type="presOf" srcId="{7BDF8EE1-5C0D-4427-804C-DA5E9F46829F}" destId="{D6C8AB2A-0DBC-407A-9174-F164924F07B7}" srcOrd="0" destOrd="0" presId="urn:microsoft.com/office/officeart/2008/layout/VerticalCurvedList"/>
    <dgm:cxn modelId="{89DBFFD3-E0DE-4A6C-A840-675684F4774D}" type="presOf" srcId="{71EA8901-876D-4E9B-9A4A-4883E0EC8C82}" destId="{4A96F88E-3B8F-4032-B979-647776A84ED9}" srcOrd="0" destOrd="0" presId="urn:microsoft.com/office/officeart/2008/layout/VerticalCurvedList"/>
    <dgm:cxn modelId="{DDF8B898-9173-4541-87B4-F8472E538214}" type="presOf" srcId="{8A433F9D-010E-4593-9099-CED0C0EF3A77}" destId="{58538616-F2BA-4B1F-8830-CB2DB0C91A1E}" srcOrd="0" destOrd="0" presId="urn:microsoft.com/office/officeart/2008/layout/VerticalCurvedList"/>
    <dgm:cxn modelId="{622F1DCE-56B2-4413-9EAC-E88B8934ACC6}" type="presParOf" srcId="{58538616-F2BA-4B1F-8830-CB2DB0C91A1E}" destId="{1ADF5A8B-C41C-4B88-A84E-68E301D60120}" srcOrd="0" destOrd="0" presId="urn:microsoft.com/office/officeart/2008/layout/VerticalCurvedList"/>
    <dgm:cxn modelId="{0F02AEAD-309F-42D5-8C97-FD47104E82F6}" type="presParOf" srcId="{1ADF5A8B-C41C-4B88-A84E-68E301D60120}" destId="{E7A8C6D7-83A0-45E1-AC66-5E746A688BB5}" srcOrd="0" destOrd="0" presId="urn:microsoft.com/office/officeart/2008/layout/VerticalCurvedList"/>
    <dgm:cxn modelId="{14926894-CB3E-4DBE-99C7-451E1736A5F7}" type="presParOf" srcId="{E7A8C6D7-83A0-45E1-AC66-5E746A688BB5}" destId="{777A3405-D5B1-4C27-A7F8-C93666D6DF42}" srcOrd="0" destOrd="0" presId="urn:microsoft.com/office/officeart/2008/layout/VerticalCurvedList"/>
    <dgm:cxn modelId="{E2BEEF46-CEC0-4CC0-82CA-7A819807E475}" type="presParOf" srcId="{E7A8C6D7-83A0-45E1-AC66-5E746A688BB5}" destId="{2D1DEECD-5A2D-44F2-ABA0-CD31888BE82C}" srcOrd="1" destOrd="0" presId="urn:microsoft.com/office/officeart/2008/layout/VerticalCurvedList"/>
    <dgm:cxn modelId="{00BBC8AF-D255-4B4A-8B4C-AD6E571B8585}" type="presParOf" srcId="{E7A8C6D7-83A0-45E1-AC66-5E746A688BB5}" destId="{08CA0FD8-C03A-4572-B80E-00AB215FCDD3}" srcOrd="2" destOrd="0" presId="urn:microsoft.com/office/officeart/2008/layout/VerticalCurvedList"/>
    <dgm:cxn modelId="{9614E973-18C2-43A0-9313-F1A2B559D895}" type="presParOf" srcId="{E7A8C6D7-83A0-45E1-AC66-5E746A688BB5}" destId="{198D48D4-393E-47A0-96B2-047ADDD61955}" srcOrd="3" destOrd="0" presId="urn:microsoft.com/office/officeart/2008/layout/VerticalCurvedList"/>
    <dgm:cxn modelId="{74AF9763-BC12-4C72-9553-CE802E1442E3}" type="presParOf" srcId="{1ADF5A8B-C41C-4B88-A84E-68E301D60120}" destId="{4A96F88E-3B8F-4032-B979-647776A84ED9}" srcOrd="1" destOrd="0" presId="urn:microsoft.com/office/officeart/2008/layout/VerticalCurvedList"/>
    <dgm:cxn modelId="{B85210BB-262E-45E7-8FE6-85ED21DE4166}" type="presParOf" srcId="{1ADF5A8B-C41C-4B88-A84E-68E301D60120}" destId="{8B8AC6FA-80AA-423E-BD3C-E4B090F87D44}" srcOrd="2" destOrd="0" presId="urn:microsoft.com/office/officeart/2008/layout/VerticalCurvedList"/>
    <dgm:cxn modelId="{7461AE1E-14F2-4916-B241-4421DBBA1587}" type="presParOf" srcId="{8B8AC6FA-80AA-423E-BD3C-E4B090F87D44}" destId="{7205B471-D16C-4E82-9200-0E90B9104528}" srcOrd="0" destOrd="0" presId="urn:microsoft.com/office/officeart/2008/layout/VerticalCurvedList"/>
    <dgm:cxn modelId="{0769759B-966B-414B-BA4F-8264698C7B7A}" type="presParOf" srcId="{1ADF5A8B-C41C-4B88-A84E-68E301D60120}" destId="{37BCFAAE-F569-45EC-BA99-CB27F504EE30}" srcOrd="3" destOrd="0" presId="urn:microsoft.com/office/officeart/2008/layout/VerticalCurvedList"/>
    <dgm:cxn modelId="{7635E6C7-AB68-4FF3-BAAE-4AE72409B9C6}" type="presParOf" srcId="{1ADF5A8B-C41C-4B88-A84E-68E301D60120}" destId="{4AF1FC9E-5405-43E1-A8C5-1E2713D106D8}" srcOrd="4" destOrd="0" presId="urn:microsoft.com/office/officeart/2008/layout/VerticalCurvedList"/>
    <dgm:cxn modelId="{ADCCC3AC-3A36-46E2-AF29-B0E52463B1B3}" type="presParOf" srcId="{4AF1FC9E-5405-43E1-A8C5-1E2713D106D8}" destId="{96248E78-4A88-48E9-9033-5CE030A73052}" srcOrd="0" destOrd="0" presId="urn:microsoft.com/office/officeart/2008/layout/VerticalCurvedList"/>
    <dgm:cxn modelId="{AB681A4A-223C-4365-85E7-DB3996C347D0}" type="presParOf" srcId="{1ADF5A8B-C41C-4B88-A84E-68E301D60120}" destId="{D6C8AB2A-0DBC-407A-9174-F164924F07B7}" srcOrd="5" destOrd="0" presId="urn:microsoft.com/office/officeart/2008/layout/VerticalCurvedList"/>
    <dgm:cxn modelId="{CD0141D9-7268-44C2-8D4E-D61193EC377B}" type="presParOf" srcId="{1ADF5A8B-C41C-4B88-A84E-68E301D60120}" destId="{93D63F6E-9218-487B-94CD-5134EC1FC759}" srcOrd="6" destOrd="0" presId="urn:microsoft.com/office/officeart/2008/layout/VerticalCurvedList"/>
    <dgm:cxn modelId="{60F7DE52-1804-4239-A7C0-F4A53D72A09F}" type="presParOf" srcId="{93D63F6E-9218-487B-94CD-5134EC1FC759}" destId="{F691DA29-F98C-4FF7-B1B2-FA1CE23A10C7}" srcOrd="0" destOrd="0" presId="urn:microsoft.com/office/officeart/2008/layout/VerticalCurvedList"/>
    <dgm:cxn modelId="{48E8C2A1-CD4A-406D-9834-57D8561DA33B}" type="presParOf" srcId="{1ADF5A8B-C41C-4B88-A84E-68E301D60120}" destId="{A18B9A48-7F96-44CD-B91F-A37CBED78F31}" srcOrd="7" destOrd="0" presId="urn:microsoft.com/office/officeart/2008/layout/VerticalCurvedList"/>
    <dgm:cxn modelId="{133E4FF7-26B6-4A54-A9EE-96F9C1C400E9}" type="presParOf" srcId="{1ADF5A8B-C41C-4B88-A84E-68E301D60120}" destId="{E6D1D666-225D-4393-BA94-0CFF3ECAAAB7}" srcOrd="8" destOrd="0" presId="urn:microsoft.com/office/officeart/2008/layout/VerticalCurvedList"/>
    <dgm:cxn modelId="{4B844D16-39BF-41CE-97CB-67D786FDF4B9}" type="presParOf" srcId="{E6D1D666-225D-4393-BA94-0CFF3ECAAAB7}" destId="{B4D0DA00-2688-4A9C-ABF4-A2973B23A516}" srcOrd="0" destOrd="0" presId="urn:microsoft.com/office/officeart/2008/layout/VerticalCurvedList"/>
    <dgm:cxn modelId="{3A703CF6-E6C6-47CD-B1A0-47EC2B047AEB}" type="presParOf" srcId="{1ADF5A8B-C41C-4B88-A84E-68E301D60120}" destId="{3EC4DF4B-AEA3-4AB8-B7B5-D18E85A3D4DD}" srcOrd="9" destOrd="0" presId="urn:microsoft.com/office/officeart/2008/layout/VerticalCurvedList"/>
    <dgm:cxn modelId="{84C8B1FB-E4B1-452F-8C1F-947B92BA289C}" type="presParOf" srcId="{1ADF5A8B-C41C-4B88-A84E-68E301D60120}" destId="{B0725A3D-BEC5-4741-A6D9-9370BBD504D7}" srcOrd="10" destOrd="0" presId="urn:microsoft.com/office/officeart/2008/layout/VerticalCurvedList"/>
    <dgm:cxn modelId="{3B142D0C-E157-41B2-B3D7-6D5795689CB7}" type="presParOf" srcId="{B0725A3D-BEC5-4741-A6D9-9370BBD504D7}" destId="{792DED57-CA7D-44B2-B4CA-656FDAE905ED}" srcOrd="0" destOrd="0" presId="urn:microsoft.com/office/officeart/2008/layout/VerticalCurvedList"/>
    <dgm:cxn modelId="{0E381B04-AFC6-478F-BAB2-1461B7CB6533}" type="presParOf" srcId="{1ADF5A8B-C41C-4B88-A84E-68E301D60120}" destId="{2B0114F1-7C38-4F71-8F8A-A18AB8D7DCAC}" srcOrd="11" destOrd="0" presId="urn:microsoft.com/office/officeart/2008/layout/VerticalCurvedList"/>
    <dgm:cxn modelId="{9AA6CD6B-6818-4054-86C6-65720FDACFF5}" type="presParOf" srcId="{1ADF5A8B-C41C-4B88-A84E-68E301D60120}" destId="{BE2A9FD7-2F10-44E8-A1EE-5A8189925F1B}" srcOrd="12" destOrd="0" presId="urn:microsoft.com/office/officeart/2008/layout/VerticalCurvedList"/>
    <dgm:cxn modelId="{C677C4C5-F9C2-4055-A5B0-43FB6921B329}" type="presParOf" srcId="{BE2A9FD7-2F10-44E8-A1EE-5A8189925F1B}" destId="{99E313FD-2269-4CAA-AD5B-CB2AAD821F9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77DF050-A483-4877-8B71-5694C05C1D23}" type="doc">
      <dgm:prSet loTypeId="urn:microsoft.com/office/officeart/2005/8/layout/matrix1" loCatId="matrix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50F16792-C78A-45DE-A55F-AB337AA37F65}">
      <dgm:prSet phldrT="[Текст]" custT="1"/>
      <dgm:spPr/>
      <dgm:t>
        <a:bodyPr/>
        <a:lstStyle/>
        <a:p>
          <a:r>
            <a:rPr lang="uk-UA" sz="3200" b="1" i="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Принципи формування національно-патріотичної особистості дитини в до­шкільному віці</a:t>
          </a:r>
          <a:endParaRPr lang="ru-RU" sz="3200" b="1" i="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3078AF-7033-4202-8124-C3A46C6AA64B}" type="parTrans" cxnId="{743F6CC0-FD3B-4841-880A-855F4A141A46}">
      <dgm:prSet/>
      <dgm:spPr/>
      <dgm:t>
        <a:bodyPr/>
        <a:lstStyle/>
        <a:p>
          <a:endParaRPr lang="ru-RU"/>
        </a:p>
      </dgm:t>
    </dgm:pt>
    <dgm:pt modelId="{D18F6B39-C7CB-415E-A308-3301D29723AE}" type="sibTrans" cxnId="{743F6CC0-FD3B-4841-880A-855F4A141A46}">
      <dgm:prSet/>
      <dgm:spPr/>
      <dgm:t>
        <a:bodyPr/>
        <a:lstStyle/>
        <a:p>
          <a:endParaRPr lang="ru-RU"/>
        </a:p>
      </dgm:t>
    </dgm:pt>
    <dgm:pt modelId="{755CA7A1-C37C-4A15-B2EE-7A5B4C1C92C9}">
      <dgm:prSet phldrT="[Текст]" custT="1"/>
      <dgm:spPr/>
      <dgm:t>
        <a:bodyPr/>
        <a:lstStyle/>
        <a:p>
          <a:r>
            <a:rPr lang="uk-UA" sz="32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 національної спрямованості</a:t>
          </a:r>
          <a:endParaRPr lang="ru-RU" sz="3200" b="1" i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498A3E-C0E1-4C99-A91C-DEB22E934756}" type="parTrans" cxnId="{1A71A3D9-239C-496C-8C72-1EE3F83D8150}">
      <dgm:prSet/>
      <dgm:spPr/>
      <dgm:t>
        <a:bodyPr/>
        <a:lstStyle/>
        <a:p>
          <a:endParaRPr lang="ru-RU"/>
        </a:p>
      </dgm:t>
    </dgm:pt>
    <dgm:pt modelId="{75801FF3-1D1F-4D4C-8765-EA74DB321701}" type="sibTrans" cxnId="{1A71A3D9-239C-496C-8C72-1EE3F83D8150}">
      <dgm:prSet/>
      <dgm:spPr/>
      <dgm:t>
        <a:bodyPr/>
        <a:lstStyle/>
        <a:p>
          <a:endParaRPr lang="ru-RU"/>
        </a:p>
      </dgm:t>
    </dgm:pt>
    <dgm:pt modelId="{DE9A3FC6-44F4-4E9E-9322-9D6FD4C2E1DA}">
      <dgm:prSet phldrT="[Текст]" custT="1"/>
      <dgm:spPr/>
      <dgm:t>
        <a:bodyPr/>
        <a:lstStyle/>
        <a:p>
          <a:r>
            <a:rPr lang="uk-UA" sz="32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 системності</a:t>
          </a:r>
          <a:endParaRPr lang="ru-RU" sz="3200" b="1" i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0C2AAD-111B-4363-A10D-3F0E5550774B}" type="parTrans" cxnId="{3621C97C-C15D-4F4C-BF9D-00B84037A73A}">
      <dgm:prSet/>
      <dgm:spPr/>
      <dgm:t>
        <a:bodyPr/>
        <a:lstStyle/>
        <a:p>
          <a:endParaRPr lang="ru-RU"/>
        </a:p>
      </dgm:t>
    </dgm:pt>
    <dgm:pt modelId="{9190D874-9899-427A-B5F9-298EF34B5DD1}" type="sibTrans" cxnId="{3621C97C-C15D-4F4C-BF9D-00B84037A73A}">
      <dgm:prSet/>
      <dgm:spPr/>
      <dgm:t>
        <a:bodyPr/>
        <a:lstStyle/>
        <a:p>
          <a:endParaRPr lang="ru-RU"/>
        </a:p>
      </dgm:t>
    </dgm:pt>
    <dgm:pt modelId="{60508434-F5E3-464F-BA85-C4B1EDD98C98}">
      <dgm:prSet phldrT="[Текст]" custT="1"/>
      <dgm:spPr/>
      <dgm:t>
        <a:bodyPr/>
        <a:lstStyle/>
        <a:p>
          <a:r>
            <a:rPr lang="uk-UA" sz="32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 науковості змісту </a:t>
          </a:r>
          <a:endParaRPr lang="ru-RU" sz="3200" b="1" i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B359CF-F3F6-44EE-8078-5698D92916C9}" type="parTrans" cxnId="{2158C978-44DC-444E-A016-73AC571A5B26}">
      <dgm:prSet/>
      <dgm:spPr/>
      <dgm:t>
        <a:bodyPr/>
        <a:lstStyle/>
        <a:p>
          <a:endParaRPr lang="ru-RU"/>
        </a:p>
      </dgm:t>
    </dgm:pt>
    <dgm:pt modelId="{71B5DE6B-112E-44AB-BE05-90F4B917E7E9}" type="sibTrans" cxnId="{2158C978-44DC-444E-A016-73AC571A5B26}">
      <dgm:prSet/>
      <dgm:spPr/>
      <dgm:t>
        <a:bodyPr/>
        <a:lstStyle/>
        <a:p>
          <a:endParaRPr lang="ru-RU"/>
        </a:p>
      </dgm:t>
    </dgm:pt>
    <dgm:pt modelId="{10B76AA9-3A24-4FDC-A883-09EB1D73B65B}">
      <dgm:prSet phldrT="[Текст]" custT="1"/>
      <dgm:spPr/>
      <dgm:t>
        <a:bodyPr/>
        <a:lstStyle/>
        <a:p>
          <a:r>
            <a:rPr lang="uk-UA" sz="32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 доступності</a:t>
          </a:r>
          <a:endParaRPr lang="ru-RU" sz="3200" b="1" i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247335-4569-471A-82AA-6ADEECDB9248}" type="parTrans" cxnId="{D1E8A9F6-1AA9-4AEB-9EA8-175067DAE5A4}">
      <dgm:prSet/>
      <dgm:spPr/>
      <dgm:t>
        <a:bodyPr/>
        <a:lstStyle/>
        <a:p>
          <a:endParaRPr lang="ru-RU"/>
        </a:p>
      </dgm:t>
    </dgm:pt>
    <dgm:pt modelId="{DC94AA2E-962F-4ED5-9F09-5243F2E278C9}" type="sibTrans" cxnId="{D1E8A9F6-1AA9-4AEB-9EA8-175067DAE5A4}">
      <dgm:prSet/>
      <dgm:spPr/>
      <dgm:t>
        <a:bodyPr/>
        <a:lstStyle/>
        <a:p>
          <a:endParaRPr lang="ru-RU"/>
        </a:p>
      </dgm:t>
    </dgm:pt>
    <dgm:pt modelId="{84B0D01A-A8A5-4326-95C8-BE9833B8839F}" type="pres">
      <dgm:prSet presAssocID="{777DF050-A483-4877-8B71-5694C05C1D23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616C4CC-73AC-4D5E-8BF5-F11ECF2B7121}" type="pres">
      <dgm:prSet presAssocID="{777DF050-A483-4877-8B71-5694C05C1D23}" presName="matrix" presStyleCnt="0"/>
      <dgm:spPr/>
    </dgm:pt>
    <dgm:pt modelId="{C160569A-BED5-4FB9-88B1-4C9809E30355}" type="pres">
      <dgm:prSet presAssocID="{777DF050-A483-4877-8B71-5694C05C1D23}" presName="tile1" presStyleLbl="node1" presStyleIdx="0" presStyleCnt="4"/>
      <dgm:spPr/>
      <dgm:t>
        <a:bodyPr/>
        <a:lstStyle/>
        <a:p>
          <a:endParaRPr lang="ru-RU"/>
        </a:p>
      </dgm:t>
    </dgm:pt>
    <dgm:pt modelId="{F03FAC8A-B5E3-4815-807C-F641FAD9EE70}" type="pres">
      <dgm:prSet presAssocID="{777DF050-A483-4877-8B71-5694C05C1D23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01306C-41BD-44A4-94F2-A3458028BAD9}" type="pres">
      <dgm:prSet presAssocID="{777DF050-A483-4877-8B71-5694C05C1D23}" presName="tile2" presStyleLbl="node1" presStyleIdx="1" presStyleCnt="4"/>
      <dgm:spPr/>
      <dgm:t>
        <a:bodyPr/>
        <a:lstStyle/>
        <a:p>
          <a:endParaRPr lang="ru-RU"/>
        </a:p>
      </dgm:t>
    </dgm:pt>
    <dgm:pt modelId="{6AFB7605-F844-454C-B9B0-BCCB89F92365}" type="pres">
      <dgm:prSet presAssocID="{777DF050-A483-4877-8B71-5694C05C1D23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E39F95-56F1-4319-A0B5-C729AAFB50E9}" type="pres">
      <dgm:prSet presAssocID="{777DF050-A483-4877-8B71-5694C05C1D23}" presName="tile3" presStyleLbl="node1" presStyleIdx="2" presStyleCnt="4"/>
      <dgm:spPr/>
      <dgm:t>
        <a:bodyPr/>
        <a:lstStyle/>
        <a:p>
          <a:endParaRPr lang="ru-RU"/>
        </a:p>
      </dgm:t>
    </dgm:pt>
    <dgm:pt modelId="{293AF7EB-4D81-4FE4-8701-CD9E92842737}" type="pres">
      <dgm:prSet presAssocID="{777DF050-A483-4877-8B71-5694C05C1D23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B9EF3F-8C8F-42C8-A195-F38CBE9C4BD0}" type="pres">
      <dgm:prSet presAssocID="{777DF050-A483-4877-8B71-5694C05C1D23}" presName="tile4" presStyleLbl="node1" presStyleIdx="3" presStyleCnt="4"/>
      <dgm:spPr/>
      <dgm:t>
        <a:bodyPr/>
        <a:lstStyle/>
        <a:p>
          <a:endParaRPr lang="ru-RU"/>
        </a:p>
      </dgm:t>
    </dgm:pt>
    <dgm:pt modelId="{447B722E-F0CF-4E0A-8D8F-3CB525D63886}" type="pres">
      <dgm:prSet presAssocID="{777DF050-A483-4877-8B71-5694C05C1D23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DDAF6E-F98D-4738-9E87-E8B62282B2CF}" type="pres">
      <dgm:prSet presAssocID="{777DF050-A483-4877-8B71-5694C05C1D23}" presName="centerTile" presStyleLbl="fgShp" presStyleIdx="0" presStyleCnt="1" custScaleX="225989" custScaleY="157303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E59D0CFF-B75E-4D11-ACFC-C3042FF8296B}" type="presOf" srcId="{10B76AA9-3A24-4FDC-A883-09EB1D73B65B}" destId="{447B722E-F0CF-4E0A-8D8F-3CB525D63886}" srcOrd="1" destOrd="0" presId="urn:microsoft.com/office/officeart/2005/8/layout/matrix1"/>
    <dgm:cxn modelId="{FF2A8707-45BD-4B9E-BD0D-00870A34C546}" type="presOf" srcId="{60508434-F5E3-464F-BA85-C4B1EDD98C98}" destId="{90E39F95-56F1-4319-A0B5-C729AAFB50E9}" srcOrd="0" destOrd="0" presId="urn:microsoft.com/office/officeart/2005/8/layout/matrix1"/>
    <dgm:cxn modelId="{2158C978-44DC-444E-A016-73AC571A5B26}" srcId="{50F16792-C78A-45DE-A55F-AB337AA37F65}" destId="{60508434-F5E3-464F-BA85-C4B1EDD98C98}" srcOrd="2" destOrd="0" parTransId="{A7B359CF-F3F6-44EE-8078-5698D92916C9}" sibTransId="{71B5DE6B-112E-44AB-BE05-90F4B917E7E9}"/>
    <dgm:cxn modelId="{38E49E99-BBB0-4F9D-9BFE-8B2A54943091}" type="presOf" srcId="{10B76AA9-3A24-4FDC-A883-09EB1D73B65B}" destId="{1AB9EF3F-8C8F-42C8-A195-F38CBE9C4BD0}" srcOrd="0" destOrd="0" presId="urn:microsoft.com/office/officeart/2005/8/layout/matrix1"/>
    <dgm:cxn modelId="{C6F3A701-3F9C-45C1-926D-B626BB501A8C}" type="presOf" srcId="{755CA7A1-C37C-4A15-B2EE-7A5B4C1C92C9}" destId="{C160569A-BED5-4FB9-88B1-4C9809E30355}" srcOrd="0" destOrd="0" presId="urn:microsoft.com/office/officeart/2005/8/layout/matrix1"/>
    <dgm:cxn modelId="{743F6CC0-FD3B-4841-880A-855F4A141A46}" srcId="{777DF050-A483-4877-8B71-5694C05C1D23}" destId="{50F16792-C78A-45DE-A55F-AB337AA37F65}" srcOrd="0" destOrd="0" parTransId="{A53078AF-7033-4202-8124-C3A46C6AA64B}" sibTransId="{D18F6B39-C7CB-415E-A308-3301D29723AE}"/>
    <dgm:cxn modelId="{3621C97C-C15D-4F4C-BF9D-00B84037A73A}" srcId="{50F16792-C78A-45DE-A55F-AB337AA37F65}" destId="{DE9A3FC6-44F4-4E9E-9322-9D6FD4C2E1DA}" srcOrd="1" destOrd="0" parTransId="{F40C2AAD-111B-4363-A10D-3F0E5550774B}" sibTransId="{9190D874-9899-427A-B5F9-298EF34B5DD1}"/>
    <dgm:cxn modelId="{C6F9C9E5-BA84-4BD4-B576-08604DD1C0AB}" type="presOf" srcId="{DE9A3FC6-44F4-4E9E-9322-9D6FD4C2E1DA}" destId="{6AFB7605-F844-454C-B9B0-BCCB89F92365}" srcOrd="1" destOrd="0" presId="urn:microsoft.com/office/officeart/2005/8/layout/matrix1"/>
    <dgm:cxn modelId="{7F4F96FA-2FA5-40CF-B7D3-6FF392266512}" type="presOf" srcId="{777DF050-A483-4877-8B71-5694C05C1D23}" destId="{84B0D01A-A8A5-4326-95C8-BE9833B8839F}" srcOrd="0" destOrd="0" presId="urn:microsoft.com/office/officeart/2005/8/layout/matrix1"/>
    <dgm:cxn modelId="{05628238-3C0B-4BAC-B4EF-A78EDEC63D56}" type="presOf" srcId="{755CA7A1-C37C-4A15-B2EE-7A5B4C1C92C9}" destId="{F03FAC8A-B5E3-4815-807C-F641FAD9EE70}" srcOrd="1" destOrd="0" presId="urn:microsoft.com/office/officeart/2005/8/layout/matrix1"/>
    <dgm:cxn modelId="{D1E8A9F6-1AA9-4AEB-9EA8-175067DAE5A4}" srcId="{50F16792-C78A-45DE-A55F-AB337AA37F65}" destId="{10B76AA9-3A24-4FDC-A883-09EB1D73B65B}" srcOrd="3" destOrd="0" parTransId="{BA247335-4569-471A-82AA-6ADEECDB9248}" sibTransId="{DC94AA2E-962F-4ED5-9F09-5243F2E278C9}"/>
    <dgm:cxn modelId="{170BCD13-4039-4C91-B12B-C58059DF12DC}" type="presOf" srcId="{DE9A3FC6-44F4-4E9E-9322-9D6FD4C2E1DA}" destId="{9701306C-41BD-44A4-94F2-A3458028BAD9}" srcOrd="0" destOrd="0" presId="urn:microsoft.com/office/officeart/2005/8/layout/matrix1"/>
    <dgm:cxn modelId="{1A71A3D9-239C-496C-8C72-1EE3F83D8150}" srcId="{50F16792-C78A-45DE-A55F-AB337AA37F65}" destId="{755CA7A1-C37C-4A15-B2EE-7A5B4C1C92C9}" srcOrd="0" destOrd="0" parTransId="{64498A3E-C0E1-4C99-A91C-DEB22E934756}" sibTransId="{75801FF3-1D1F-4D4C-8765-EA74DB321701}"/>
    <dgm:cxn modelId="{FF5FC6F1-71BB-4AE6-9A72-B73401F8B7A4}" type="presOf" srcId="{60508434-F5E3-464F-BA85-C4B1EDD98C98}" destId="{293AF7EB-4D81-4FE4-8701-CD9E92842737}" srcOrd="1" destOrd="0" presId="urn:microsoft.com/office/officeart/2005/8/layout/matrix1"/>
    <dgm:cxn modelId="{4635AE56-9ED4-4AA0-96BB-D6C0D36EF78C}" type="presOf" srcId="{50F16792-C78A-45DE-A55F-AB337AA37F65}" destId="{B0DDAF6E-F98D-4738-9E87-E8B62282B2CF}" srcOrd="0" destOrd="0" presId="urn:microsoft.com/office/officeart/2005/8/layout/matrix1"/>
    <dgm:cxn modelId="{5ADB76AB-15E2-4625-9758-70BE22A91F45}" type="presParOf" srcId="{84B0D01A-A8A5-4326-95C8-BE9833B8839F}" destId="{2616C4CC-73AC-4D5E-8BF5-F11ECF2B7121}" srcOrd="0" destOrd="0" presId="urn:microsoft.com/office/officeart/2005/8/layout/matrix1"/>
    <dgm:cxn modelId="{4863E3CC-AEF2-473E-9395-C7A6931F7D6C}" type="presParOf" srcId="{2616C4CC-73AC-4D5E-8BF5-F11ECF2B7121}" destId="{C160569A-BED5-4FB9-88B1-4C9809E30355}" srcOrd="0" destOrd="0" presId="urn:microsoft.com/office/officeart/2005/8/layout/matrix1"/>
    <dgm:cxn modelId="{AE2F84C5-E6A8-49FE-85D5-3602113F5E66}" type="presParOf" srcId="{2616C4CC-73AC-4D5E-8BF5-F11ECF2B7121}" destId="{F03FAC8A-B5E3-4815-807C-F641FAD9EE70}" srcOrd="1" destOrd="0" presId="urn:microsoft.com/office/officeart/2005/8/layout/matrix1"/>
    <dgm:cxn modelId="{3795BA57-6CCB-44CA-8909-EE9B7CC05CD6}" type="presParOf" srcId="{2616C4CC-73AC-4D5E-8BF5-F11ECF2B7121}" destId="{9701306C-41BD-44A4-94F2-A3458028BAD9}" srcOrd="2" destOrd="0" presId="urn:microsoft.com/office/officeart/2005/8/layout/matrix1"/>
    <dgm:cxn modelId="{E70A4395-C295-4CCF-873E-BAC6C4D884C4}" type="presParOf" srcId="{2616C4CC-73AC-4D5E-8BF5-F11ECF2B7121}" destId="{6AFB7605-F844-454C-B9B0-BCCB89F92365}" srcOrd="3" destOrd="0" presId="urn:microsoft.com/office/officeart/2005/8/layout/matrix1"/>
    <dgm:cxn modelId="{D17BD1D2-C3E0-4C65-93BD-A36426CBBCEA}" type="presParOf" srcId="{2616C4CC-73AC-4D5E-8BF5-F11ECF2B7121}" destId="{90E39F95-56F1-4319-A0B5-C729AAFB50E9}" srcOrd="4" destOrd="0" presId="urn:microsoft.com/office/officeart/2005/8/layout/matrix1"/>
    <dgm:cxn modelId="{657533ED-7A39-41D4-888F-FFC2E19A5F84}" type="presParOf" srcId="{2616C4CC-73AC-4D5E-8BF5-F11ECF2B7121}" destId="{293AF7EB-4D81-4FE4-8701-CD9E92842737}" srcOrd="5" destOrd="0" presId="urn:microsoft.com/office/officeart/2005/8/layout/matrix1"/>
    <dgm:cxn modelId="{44A4D50E-204A-4A37-A959-99A30D507397}" type="presParOf" srcId="{2616C4CC-73AC-4D5E-8BF5-F11ECF2B7121}" destId="{1AB9EF3F-8C8F-42C8-A195-F38CBE9C4BD0}" srcOrd="6" destOrd="0" presId="urn:microsoft.com/office/officeart/2005/8/layout/matrix1"/>
    <dgm:cxn modelId="{C8FD7DB1-C4BE-41AB-9777-39D976811E03}" type="presParOf" srcId="{2616C4CC-73AC-4D5E-8BF5-F11ECF2B7121}" destId="{447B722E-F0CF-4E0A-8D8F-3CB525D63886}" srcOrd="7" destOrd="0" presId="urn:microsoft.com/office/officeart/2005/8/layout/matrix1"/>
    <dgm:cxn modelId="{07F9E69A-A9D8-42D2-923E-73B35DAA3BEB}" type="presParOf" srcId="{84B0D01A-A8A5-4326-95C8-BE9833B8839F}" destId="{B0DDAF6E-F98D-4738-9E87-E8B62282B2CF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77DF050-A483-4877-8B71-5694C05C1D23}" type="doc">
      <dgm:prSet loTypeId="urn:microsoft.com/office/officeart/2005/8/layout/matrix1" loCatId="matrix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50F16792-C78A-45DE-A55F-AB337AA37F65}">
      <dgm:prSet phldrT="[Текст]" custT="1"/>
      <dgm:spPr/>
      <dgm:t>
        <a:bodyPr/>
        <a:lstStyle/>
        <a:p>
          <a:r>
            <a:rPr lang="uk-UA" sz="3200" b="1" i="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Принципи формування національно-патріотичної особистості дитини в дошкільному віці</a:t>
          </a:r>
          <a:endParaRPr lang="ru-RU" sz="3200" b="1" i="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3078AF-7033-4202-8124-C3A46C6AA64B}" type="parTrans" cxnId="{743F6CC0-FD3B-4841-880A-855F4A141A46}">
      <dgm:prSet/>
      <dgm:spPr/>
      <dgm:t>
        <a:bodyPr/>
        <a:lstStyle/>
        <a:p>
          <a:endParaRPr lang="ru-RU"/>
        </a:p>
      </dgm:t>
    </dgm:pt>
    <dgm:pt modelId="{D18F6B39-C7CB-415E-A308-3301D29723AE}" type="sibTrans" cxnId="{743F6CC0-FD3B-4841-880A-855F4A141A46}">
      <dgm:prSet/>
      <dgm:spPr/>
      <dgm:t>
        <a:bodyPr/>
        <a:lstStyle/>
        <a:p>
          <a:endParaRPr lang="ru-RU"/>
        </a:p>
      </dgm:t>
    </dgm:pt>
    <dgm:pt modelId="{DE9A3FC6-44F4-4E9E-9322-9D6FD4C2E1DA}">
      <dgm:prSet phldrT="[Текст]" custT="1"/>
      <dgm:spPr/>
      <dgm:t>
        <a:bodyPr/>
        <a:lstStyle/>
        <a:p>
          <a:pPr algn="ctr"/>
          <a:r>
            <a:rPr lang="uk-UA" sz="32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 </a:t>
          </a:r>
          <a:r>
            <a:rPr lang="ru-RU" sz="32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міцності</a:t>
          </a:r>
          <a:r>
            <a:rPr lang="ru-RU" sz="32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32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усвідомленості</a:t>
          </a:r>
          <a:r>
            <a:rPr lang="ru-RU" sz="32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й </a:t>
          </a:r>
          <a:r>
            <a:rPr lang="ru-RU" sz="32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дієвості</a:t>
          </a:r>
          <a:r>
            <a:rPr lang="ru-RU" sz="32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результатів</a:t>
          </a:r>
          <a:r>
            <a:rPr lang="ru-RU" sz="32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навчання</a:t>
          </a:r>
          <a:endParaRPr lang="ru-RU" sz="3200" b="1" i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90D874-9899-427A-B5F9-298EF34B5DD1}" type="sibTrans" cxnId="{3621C97C-C15D-4F4C-BF9D-00B84037A73A}">
      <dgm:prSet/>
      <dgm:spPr/>
      <dgm:t>
        <a:bodyPr/>
        <a:lstStyle/>
        <a:p>
          <a:endParaRPr lang="ru-RU"/>
        </a:p>
      </dgm:t>
    </dgm:pt>
    <dgm:pt modelId="{F40C2AAD-111B-4363-A10D-3F0E5550774B}" type="parTrans" cxnId="{3621C97C-C15D-4F4C-BF9D-00B84037A73A}">
      <dgm:prSet/>
      <dgm:spPr/>
      <dgm:t>
        <a:bodyPr/>
        <a:lstStyle/>
        <a:p>
          <a:endParaRPr lang="ru-RU"/>
        </a:p>
      </dgm:t>
    </dgm:pt>
    <dgm:pt modelId="{755CA7A1-C37C-4A15-B2EE-7A5B4C1C92C9}">
      <dgm:prSet phldrT="[Текст]" custT="1"/>
      <dgm:spPr/>
      <dgm:t>
        <a:bodyPr/>
        <a:lstStyle/>
        <a:p>
          <a:r>
            <a:rPr lang="uk-UA" sz="32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 наочності</a:t>
          </a:r>
          <a:endParaRPr lang="ru-RU" sz="3200" b="1" i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5801FF3-1D1F-4D4C-8765-EA74DB321701}" type="sibTrans" cxnId="{1A71A3D9-239C-496C-8C72-1EE3F83D8150}">
      <dgm:prSet/>
      <dgm:spPr/>
      <dgm:t>
        <a:bodyPr/>
        <a:lstStyle/>
        <a:p>
          <a:endParaRPr lang="ru-RU"/>
        </a:p>
      </dgm:t>
    </dgm:pt>
    <dgm:pt modelId="{64498A3E-C0E1-4C99-A91C-DEB22E934756}" type="parTrans" cxnId="{1A71A3D9-239C-496C-8C72-1EE3F83D8150}">
      <dgm:prSet/>
      <dgm:spPr/>
      <dgm:t>
        <a:bodyPr/>
        <a:lstStyle/>
        <a:p>
          <a:endParaRPr lang="ru-RU"/>
        </a:p>
      </dgm:t>
    </dgm:pt>
    <dgm:pt modelId="{8FD40AC7-A0E5-4695-BC70-7213C1A6F0D3}">
      <dgm:prSet custT="1"/>
      <dgm:spPr/>
      <dgm:t>
        <a:bodyPr/>
        <a:lstStyle/>
        <a:p>
          <a:r>
            <a:rPr lang="uk-UA" sz="32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 </a:t>
          </a:r>
          <a:r>
            <a:rPr lang="uk-UA" sz="32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самоактивності</a:t>
          </a:r>
          <a:r>
            <a:rPr lang="uk-UA" sz="32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й саморегуля­ції</a:t>
          </a:r>
          <a:endParaRPr lang="ru-RU" sz="3200" b="1" i="1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CF177E-0045-4E34-A567-2355918F798A}" type="parTrans" cxnId="{722A6942-AE44-4BDC-A2BD-B5F53BB802C3}">
      <dgm:prSet/>
      <dgm:spPr/>
      <dgm:t>
        <a:bodyPr/>
        <a:lstStyle/>
        <a:p>
          <a:endParaRPr lang="ru-RU"/>
        </a:p>
      </dgm:t>
    </dgm:pt>
    <dgm:pt modelId="{D84F95C5-DCDC-4BDA-94D5-13DB6D551E7F}" type="sibTrans" cxnId="{722A6942-AE44-4BDC-A2BD-B5F53BB802C3}">
      <dgm:prSet/>
      <dgm:spPr/>
      <dgm:t>
        <a:bodyPr/>
        <a:lstStyle/>
        <a:p>
          <a:endParaRPr lang="ru-RU"/>
        </a:p>
      </dgm:t>
    </dgm:pt>
    <dgm:pt modelId="{B1544C8A-E0D4-452C-9D35-0F3CC49074D9}">
      <dgm:prSet custT="1"/>
      <dgm:spPr/>
      <dgm:t>
        <a:bodyPr/>
        <a:lstStyle/>
        <a:p>
          <a:r>
            <a:rPr lang="ru-RU" sz="32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 </a:t>
          </a:r>
          <a:r>
            <a:rPr lang="ru-RU" sz="32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виховання</a:t>
          </a:r>
          <a:r>
            <a:rPr lang="ru-RU" sz="32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32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розвитку</a:t>
          </a:r>
          <a:endParaRPr lang="ru-RU" sz="32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1EEF08-1857-4AF7-82E3-02D5F617CE43}" type="parTrans" cxnId="{9C186314-7B30-415C-8759-61B2DFDD60D9}">
      <dgm:prSet/>
      <dgm:spPr/>
    </dgm:pt>
    <dgm:pt modelId="{E60859A0-0DC6-48DE-8F50-5276FCA0A46E}" type="sibTrans" cxnId="{9C186314-7B30-415C-8759-61B2DFDD60D9}">
      <dgm:prSet/>
      <dgm:spPr/>
    </dgm:pt>
    <dgm:pt modelId="{84B0D01A-A8A5-4326-95C8-BE9833B8839F}" type="pres">
      <dgm:prSet presAssocID="{777DF050-A483-4877-8B71-5694C05C1D23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616C4CC-73AC-4D5E-8BF5-F11ECF2B7121}" type="pres">
      <dgm:prSet presAssocID="{777DF050-A483-4877-8B71-5694C05C1D23}" presName="matrix" presStyleCnt="0"/>
      <dgm:spPr/>
    </dgm:pt>
    <dgm:pt modelId="{C160569A-BED5-4FB9-88B1-4C9809E30355}" type="pres">
      <dgm:prSet presAssocID="{777DF050-A483-4877-8B71-5694C05C1D23}" presName="tile1" presStyleLbl="node1" presStyleIdx="0" presStyleCnt="4"/>
      <dgm:spPr/>
      <dgm:t>
        <a:bodyPr/>
        <a:lstStyle/>
        <a:p>
          <a:endParaRPr lang="ru-RU"/>
        </a:p>
      </dgm:t>
    </dgm:pt>
    <dgm:pt modelId="{F03FAC8A-B5E3-4815-807C-F641FAD9EE70}" type="pres">
      <dgm:prSet presAssocID="{777DF050-A483-4877-8B71-5694C05C1D23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01306C-41BD-44A4-94F2-A3458028BAD9}" type="pres">
      <dgm:prSet presAssocID="{777DF050-A483-4877-8B71-5694C05C1D23}" presName="tile2" presStyleLbl="node1" presStyleIdx="1" presStyleCnt="4"/>
      <dgm:spPr/>
      <dgm:t>
        <a:bodyPr/>
        <a:lstStyle/>
        <a:p>
          <a:endParaRPr lang="ru-RU"/>
        </a:p>
      </dgm:t>
    </dgm:pt>
    <dgm:pt modelId="{6AFB7605-F844-454C-B9B0-BCCB89F92365}" type="pres">
      <dgm:prSet presAssocID="{777DF050-A483-4877-8B71-5694C05C1D23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E39F95-56F1-4319-A0B5-C729AAFB50E9}" type="pres">
      <dgm:prSet presAssocID="{777DF050-A483-4877-8B71-5694C05C1D23}" presName="tile3" presStyleLbl="node1" presStyleIdx="2" presStyleCnt="4"/>
      <dgm:spPr/>
      <dgm:t>
        <a:bodyPr/>
        <a:lstStyle/>
        <a:p>
          <a:endParaRPr lang="ru-RU"/>
        </a:p>
      </dgm:t>
    </dgm:pt>
    <dgm:pt modelId="{293AF7EB-4D81-4FE4-8701-CD9E92842737}" type="pres">
      <dgm:prSet presAssocID="{777DF050-A483-4877-8B71-5694C05C1D23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B9EF3F-8C8F-42C8-A195-F38CBE9C4BD0}" type="pres">
      <dgm:prSet presAssocID="{777DF050-A483-4877-8B71-5694C05C1D23}" presName="tile4" presStyleLbl="node1" presStyleIdx="3" presStyleCnt="4"/>
      <dgm:spPr/>
      <dgm:t>
        <a:bodyPr/>
        <a:lstStyle/>
        <a:p>
          <a:endParaRPr lang="ru-RU"/>
        </a:p>
      </dgm:t>
    </dgm:pt>
    <dgm:pt modelId="{447B722E-F0CF-4E0A-8D8F-3CB525D63886}" type="pres">
      <dgm:prSet presAssocID="{777DF050-A483-4877-8B71-5694C05C1D23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DDAF6E-F98D-4738-9E87-E8B62282B2CF}" type="pres">
      <dgm:prSet presAssocID="{777DF050-A483-4877-8B71-5694C05C1D23}" presName="centerTile" presStyleLbl="fgShp" presStyleIdx="0" presStyleCnt="1" custScaleX="225989" custScaleY="130337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170BCD13-4039-4C91-B12B-C58059DF12DC}" type="presOf" srcId="{DE9A3FC6-44F4-4E9E-9322-9D6FD4C2E1DA}" destId="{9701306C-41BD-44A4-94F2-A3458028BAD9}" srcOrd="0" destOrd="0" presId="urn:microsoft.com/office/officeart/2005/8/layout/matrix1"/>
    <dgm:cxn modelId="{743F6CC0-FD3B-4841-880A-855F4A141A46}" srcId="{777DF050-A483-4877-8B71-5694C05C1D23}" destId="{50F16792-C78A-45DE-A55F-AB337AA37F65}" srcOrd="0" destOrd="0" parTransId="{A53078AF-7033-4202-8124-C3A46C6AA64B}" sibTransId="{D18F6B39-C7CB-415E-A308-3301D29723AE}"/>
    <dgm:cxn modelId="{7F4F96FA-2FA5-40CF-B7D3-6FF392266512}" type="presOf" srcId="{777DF050-A483-4877-8B71-5694C05C1D23}" destId="{84B0D01A-A8A5-4326-95C8-BE9833B8839F}" srcOrd="0" destOrd="0" presId="urn:microsoft.com/office/officeart/2005/8/layout/matrix1"/>
    <dgm:cxn modelId="{70CE4B1E-57E4-4BE3-ABC0-F926F8F1D151}" type="presOf" srcId="{8FD40AC7-A0E5-4695-BC70-7213C1A6F0D3}" destId="{90E39F95-56F1-4319-A0B5-C729AAFB50E9}" srcOrd="0" destOrd="0" presId="urn:microsoft.com/office/officeart/2005/8/layout/matrix1"/>
    <dgm:cxn modelId="{1DACE326-7924-4665-9862-A6226163A223}" type="presOf" srcId="{B1544C8A-E0D4-452C-9D35-0F3CC49074D9}" destId="{1AB9EF3F-8C8F-42C8-A195-F38CBE9C4BD0}" srcOrd="0" destOrd="0" presId="urn:microsoft.com/office/officeart/2005/8/layout/matrix1"/>
    <dgm:cxn modelId="{D612FE44-8DCD-479F-A515-5F0FBDDCDA7C}" type="presOf" srcId="{8FD40AC7-A0E5-4695-BC70-7213C1A6F0D3}" destId="{293AF7EB-4D81-4FE4-8701-CD9E92842737}" srcOrd="1" destOrd="0" presId="urn:microsoft.com/office/officeart/2005/8/layout/matrix1"/>
    <dgm:cxn modelId="{4635AE56-9ED4-4AA0-96BB-D6C0D36EF78C}" type="presOf" srcId="{50F16792-C78A-45DE-A55F-AB337AA37F65}" destId="{B0DDAF6E-F98D-4738-9E87-E8B62282B2CF}" srcOrd="0" destOrd="0" presId="urn:microsoft.com/office/officeart/2005/8/layout/matrix1"/>
    <dgm:cxn modelId="{C6F9C9E5-BA84-4BD4-B576-08604DD1C0AB}" type="presOf" srcId="{DE9A3FC6-44F4-4E9E-9322-9D6FD4C2E1DA}" destId="{6AFB7605-F844-454C-B9B0-BCCB89F92365}" srcOrd="1" destOrd="0" presId="urn:microsoft.com/office/officeart/2005/8/layout/matrix1"/>
    <dgm:cxn modelId="{1A71A3D9-239C-496C-8C72-1EE3F83D8150}" srcId="{50F16792-C78A-45DE-A55F-AB337AA37F65}" destId="{755CA7A1-C37C-4A15-B2EE-7A5B4C1C92C9}" srcOrd="0" destOrd="0" parTransId="{64498A3E-C0E1-4C99-A91C-DEB22E934756}" sibTransId="{75801FF3-1D1F-4D4C-8765-EA74DB321701}"/>
    <dgm:cxn modelId="{9C186314-7B30-415C-8759-61B2DFDD60D9}" srcId="{50F16792-C78A-45DE-A55F-AB337AA37F65}" destId="{B1544C8A-E0D4-452C-9D35-0F3CC49074D9}" srcOrd="3" destOrd="0" parTransId="{8A1EEF08-1857-4AF7-82E3-02D5F617CE43}" sibTransId="{E60859A0-0DC6-48DE-8F50-5276FCA0A46E}"/>
    <dgm:cxn modelId="{722A6942-AE44-4BDC-A2BD-B5F53BB802C3}" srcId="{50F16792-C78A-45DE-A55F-AB337AA37F65}" destId="{8FD40AC7-A0E5-4695-BC70-7213C1A6F0D3}" srcOrd="2" destOrd="0" parTransId="{00CF177E-0045-4E34-A567-2355918F798A}" sibTransId="{D84F95C5-DCDC-4BDA-94D5-13DB6D551E7F}"/>
    <dgm:cxn modelId="{C6F3A701-3F9C-45C1-926D-B626BB501A8C}" type="presOf" srcId="{755CA7A1-C37C-4A15-B2EE-7A5B4C1C92C9}" destId="{C160569A-BED5-4FB9-88B1-4C9809E30355}" srcOrd="0" destOrd="0" presId="urn:microsoft.com/office/officeart/2005/8/layout/matrix1"/>
    <dgm:cxn modelId="{91E6210F-EE85-4118-8907-89C609272F68}" type="presOf" srcId="{B1544C8A-E0D4-452C-9D35-0F3CC49074D9}" destId="{447B722E-F0CF-4E0A-8D8F-3CB525D63886}" srcOrd="1" destOrd="0" presId="urn:microsoft.com/office/officeart/2005/8/layout/matrix1"/>
    <dgm:cxn modelId="{3621C97C-C15D-4F4C-BF9D-00B84037A73A}" srcId="{50F16792-C78A-45DE-A55F-AB337AA37F65}" destId="{DE9A3FC6-44F4-4E9E-9322-9D6FD4C2E1DA}" srcOrd="1" destOrd="0" parTransId="{F40C2AAD-111B-4363-A10D-3F0E5550774B}" sibTransId="{9190D874-9899-427A-B5F9-298EF34B5DD1}"/>
    <dgm:cxn modelId="{05628238-3C0B-4BAC-B4EF-A78EDEC63D56}" type="presOf" srcId="{755CA7A1-C37C-4A15-B2EE-7A5B4C1C92C9}" destId="{F03FAC8A-B5E3-4815-807C-F641FAD9EE70}" srcOrd="1" destOrd="0" presId="urn:microsoft.com/office/officeart/2005/8/layout/matrix1"/>
    <dgm:cxn modelId="{5ADB76AB-15E2-4625-9758-70BE22A91F45}" type="presParOf" srcId="{84B0D01A-A8A5-4326-95C8-BE9833B8839F}" destId="{2616C4CC-73AC-4D5E-8BF5-F11ECF2B7121}" srcOrd="0" destOrd="0" presId="urn:microsoft.com/office/officeart/2005/8/layout/matrix1"/>
    <dgm:cxn modelId="{4863E3CC-AEF2-473E-9395-C7A6931F7D6C}" type="presParOf" srcId="{2616C4CC-73AC-4D5E-8BF5-F11ECF2B7121}" destId="{C160569A-BED5-4FB9-88B1-4C9809E30355}" srcOrd="0" destOrd="0" presId="urn:microsoft.com/office/officeart/2005/8/layout/matrix1"/>
    <dgm:cxn modelId="{AE2F84C5-E6A8-49FE-85D5-3602113F5E66}" type="presParOf" srcId="{2616C4CC-73AC-4D5E-8BF5-F11ECF2B7121}" destId="{F03FAC8A-B5E3-4815-807C-F641FAD9EE70}" srcOrd="1" destOrd="0" presId="urn:microsoft.com/office/officeart/2005/8/layout/matrix1"/>
    <dgm:cxn modelId="{3795BA57-6CCB-44CA-8909-EE9B7CC05CD6}" type="presParOf" srcId="{2616C4CC-73AC-4D5E-8BF5-F11ECF2B7121}" destId="{9701306C-41BD-44A4-94F2-A3458028BAD9}" srcOrd="2" destOrd="0" presId="urn:microsoft.com/office/officeart/2005/8/layout/matrix1"/>
    <dgm:cxn modelId="{E70A4395-C295-4CCF-873E-BAC6C4D884C4}" type="presParOf" srcId="{2616C4CC-73AC-4D5E-8BF5-F11ECF2B7121}" destId="{6AFB7605-F844-454C-B9B0-BCCB89F92365}" srcOrd="3" destOrd="0" presId="urn:microsoft.com/office/officeart/2005/8/layout/matrix1"/>
    <dgm:cxn modelId="{D17BD1D2-C3E0-4C65-93BD-A36426CBBCEA}" type="presParOf" srcId="{2616C4CC-73AC-4D5E-8BF5-F11ECF2B7121}" destId="{90E39F95-56F1-4319-A0B5-C729AAFB50E9}" srcOrd="4" destOrd="0" presId="urn:microsoft.com/office/officeart/2005/8/layout/matrix1"/>
    <dgm:cxn modelId="{657533ED-7A39-41D4-888F-FFC2E19A5F84}" type="presParOf" srcId="{2616C4CC-73AC-4D5E-8BF5-F11ECF2B7121}" destId="{293AF7EB-4D81-4FE4-8701-CD9E92842737}" srcOrd="5" destOrd="0" presId="urn:microsoft.com/office/officeart/2005/8/layout/matrix1"/>
    <dgm:cxn modelId="{44A4D50E-204A-4A37-A959-99A30D507397}" type="presParOf" srcId="{2616C4CC-73AC-4D5E-8BF5-F11ECF2B7121}" destId="{1AB9EF3F-8C8F-42C8-A195-F38CBE9C4BD0}" srcOrd="6" destOrd="0" presId="urn:microsoft.com/office/officeart/2005/8/layout/matrix1"/>
    <dgm:cxn modelId="{C8FD7DB1-C4BE-41AB-9777-39D976811E03}" type="presParOf" srcId="{2616C4CC-73AC-4D5E-8BF5-F11ECF2B7121}" destId="{447B722E-F0CF-4E0A-8D8F-3CB525D63886}" srcOrd="7" destOrd="0" presId="urn:microsoft.com/office/officeart/2005/8/layout/matrix1"/>
    <dgm:cxn modelId="{07F9E69A-A9D8-42D2-923E-73B35DAA3BEB}" type="presParOf" srcId="{84B0D01A-A8A5-4326-95C8-BE9833B8839F}" destId="{B0DDAF6E-F98D-4738-9E87-E8B62282B2CF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77DF050-A483-4877-8B71-5694C05C1D23}" type="doc">
      <dgm:prSet loTypeId="urn:microsoft.com/office/officeart/2005/8/layout/matrix1" loCatId="matrix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ru-RU"/>
        </a:p>
      </dgm:t>
    </dgm:pt>
    <dgm:pt modelId="{50F16792-C78A-45DE-A55F-AB337AA37F65}">
      <dgm:prSet phldrT="[Текст]" custT="1"/>
      <dgm:spPr/>
      <dgm:t>
        <a:bodyPr/>
        <a:lstStyle/>
        <a:p>
          <a:r>
            <a:rPr lang="uk-UA" sz="3200" b="1" i="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Принципи формування національно-патріотичної особистості дитини в дошкільному віці</a:t>
          </a:r>
          <a:endParaRPr lang="ru-RU" sz="3200" b="1" i="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3078AF-7033-4202-8124-C3A46C6AA64B}" type="parTrans" cxnId="{743F6CC0-FD3B-4841-880A-855F4A141A46}">
      <dgm:prSet/>
      <dgm:spPr/>
      <dgm:t>
        <a:bodyPr/>
        <a:lstStyle/>
        <a:p>
          <a:endParaRPr lang="ru-RU"/>
        </a:p>
      </dgm:t>
    </dgm:pt>
    <dgm:pt modelId="{D18F6B39-C7CB-415E-A308-3301D29723AE}" type="sibTrans" cxnId="{743F6CC0-FD3B-4841-880A-855F4A141A46}">
      <dgm:prSet/>
      <dgm:spPr/>
      <dgm:t>
        <a:bodyPr/>
        <a:lstStyle/>
        <a:p>
          <a:endParaRPr lang="ru-RU"/>
        </a:p>
      </dgm:t>
    </dgm:pt>
    <dgm:pt modelId="{8FD40AC7-A0E5-4695-BC70-7213C1A6F0D3}">
      <dgm:prSet custT="1"/>
      <dgm:spPr/>
      <dgm:t>
        <a:bodyPr/>
        <a:lstStyle/>
        <a:p>
          <a:r>
            <a:rPr lang="uk-UA" sz="32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 соціальної відповідності</a:t>
          </a:r>
          <a:endParaRPr lang="ru-RU" sz="3200" b="1" i="1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CF177E-0045-4E34-A567-2355918F798A}" type="parTrans" cxnId="{722A6942-AE44-4BDC-A2BD-B5F53BB802C3}">
      <dgm:prSet/>
      <dgm:spPr/>
      <dgm:t>
        <a:bodyPr/>
        <a:lstStyle/>
        <a:p>
          <a:endParaRPr lang="ru-RU"/>
        </a:p>
      </dgm:t>
    </dgm:pt>
    <dgm:pt modelId="{D84F95C5-DCDC-4BDA-94D5-13DB6D551E7F}" type="sibTrans" cxnId="{722A6942-AE44-4BDC-A2BD-B5F53BB802C3}">
      <dgm:prSet/>
      <dgm:spPr/>
      <dgm:t>
        <a:bodyPr/>
        <a:lstStyle/>
        <a:p>
          <a:endParaRPr lang="ru-RU"/>
        </a:p>
      </dgm:t>
    </dgm:pt>
    <dgm:pt modelId="{D552CFBD-7359-41A0-A601-D1C18B9E6014}">
      <dgm:prSet phldrT="[Текст]" custT="1"/>
      <dgm:spPr/>
      <dgm:t>
        <a:bodyPr/>
        <a:lstStyle/>
        <a:p>
          <a:pPr algn="ctr"/>
          <a:r>
            <a:rPr lang="ru-RU" sz="32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 </a:t>
          </a:r>
          <a:r>
            <a:rPr lang="uk-UA" sz="28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культуровідповідності</a:t>
          </a:r>
          <a:endParaRPr lang="ru-RU" sz="2800" b="1" i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9EE5AC-7DF0-4DAE-9240-C9611B503028}" type="parTrans" cxnId="{3291546B-7C88-41FB-AC71-4A29953967A4}">
      <dgm:prSet/>
      <dgm:spPr/>
    </dgm:pt>
    <dgm:pt modelId="{AFB3F7E1-897E-4470-84C6-EFBD5904D674}" type="sibTrans" cxnId="{3291546B-7C88-41FB-AC71-4A29953967A4}">
      <dgm:prSet/>
      <dgm:spPr/>
    </dgm:pt>
    <dgm:pt modelId="{CBB44379-8E91-4951-8268-7D8BF823D9B5}">
      <dgm:prSet phldrT="[Текст]" custT="1"/>
      <dgm:spPr/>
      <dgm:t>
        <a:bodyPr/>
        <a:lstStyle/>
        <a:p>
          <a:r>
            <a:rPr lang="ru-RU" sz="32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 </a:t>
          </a:r>
          <a:r>
            <a:rPr lang="ru-RU" sz="32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полікультурності</a:t>
          </a:r>
          <a:endParaRPr lang="ru-RU" sz="3200" b="1" i="1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6A47E2-4D78-45AF-AF0A-7AA475E05E53}" type="parTrans" cxnId="{1C7DE7CC-B54B-448D-88FC-813A83E0E173}">
      <dgm:prSet/>
      <dgm:spPr/>
    </dgm:pt>
    <dgm:pt modelId="{F04C49E0-7F27-4ED6-886F-A8F566C17B9F}" type="sibTrans" cxnId="{1C7DE7CC-B54B-448D-88FC-813A83E0E173}">
      <dgm:prSet/>
      <dgm:spPr/>
    </dgm:pt>
    <dgm:pt modelId="{30816E45-5013-4D55-853F-842E8BD177DA}">
      <dgm:prSet phldrT="[Текст]" custT="1"/>
      <dgm:spPr/>
      <dgm:t>
        <a:bodyPr/>
        <a:lstStyle/>
        <a:p>
          <a:r>
            <a:rPr lang="ru-RU" sz="2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 </a:t>
          </a:r>
          <a:r>
            <a:rPr lang="ru-RU" sz="28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колективного</a:t>
          </a:r>
          <a:r>
            <a:rPr lang="ru-RU" sz="2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характеру </a:t>
          </a:r>
          <a:r>
            <a:rPr lang="ru-RU" sz="28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національно-патріотичного</a:t>
          </a:r>
          <a:r>
            <a:rPr lang="ru-RU" sz="2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виховання</a:t>
          </a:r>
          <a:endParaRPr lang="ru-RU" sz="2800" b="1" i="1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B0D983-852E-4BBB-8D5A-DFD7B0DF7F05}" type="parTrans" cxnId="{A1BE2AEF-DCE5-4347-A3C8-414F319E66AC}">
      <dgm:prSet/>
      <dgm:spPr/>
    </dgm:pt>
    <dgm:pt modelId="{A9D4173A-1032-4561-95A1-40718CCCE6B8}" type="sibTrans" cxnId="{A1BE2AEF-DCE5-4347-A3C8-414F319E66AC}">
      <dgm:prSet/>
      <dgm:spPr/>
    </dgm:pt>
    <dgm:pt modelId="{84B0D01A-A8A5-4326-95C8-BE9833B8839F}" type="pres">
      <dgm:prSet presAssocID="{777DF050-A483-4877-8B71-5694C05C1D23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616C4CC-73AC-4D5E-8BF5-F11ECF2B7121}" type="pres">
      <dgm:prSet presAssocID="{777DF050-A483-4877-8B71-5694C05C1D23}" presName="matrix" presStyleCnt="0"/>
      <dgm:spPr/>
    </dgm:pt>
    <dgm:pt modelId="{C160569A-BED5-4FB9-88B1-4C9809E30355}" type="pres">
      <dgm:prSet presAssocID="{777DF050-A483-4877-8B71-5694C05C1D23}" presName="tile1" presStyleLbl="node1" presStyleIdx="0" presStyleCnt="4"/>
      <dgm:spPr/>
      <dgm:t>
        <a:bodyPr/>
        <a:lstStyle/>
        <a:p>
          <a:endParaRPr lang="ru-RU"/>
        </a:p>
      </dgm:t>
    </dgm:pt>
    <dgm:pt modelId="{F03FAC8A-B5E3-4815-807C-F641FAD9EE70}" type="pres">
      <dgm:prSet presAssocID="{777DF050-A483-4877-8B71-5694C05C1D23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01306C-41BD-44A4-94F2-A3458028BAD9}" type="pres">
      <dgm:prSet presAssocID="{777DF050-A483-4877-8B71-5694C05C1D23}" presName="tile2" presStyleLbl="node1" presStyleIdx="1" presStyleCnt="4"/>
      <dgm:spPr/>
      <dgm:t>
        <a:bodyPr/>
        <a:lstStyle/>
        <a:p>
          <a:endParaRPr lang="ru-RU"/>
        </a:p>
      </dgm:t>
    </dgm:pt>
    <dgm:pt modelId="{6AFB7605-F844-454C-B9B0-BCCB89F92365}" type="pres">
      <dgm:prSet presAssocID="{777DF050-A483-4877-8B71-5694C05C1D23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E39F95-56F1-4319-A0B5-C729AAFB50E9}" type="pres">
      <dgm:prSet presAssocID="{777DF050-A483-4877-8B71-5694C05C1D23}" presName="tile3" presStyleLbl="node1" presStyleIdx="2" presStyleCnt="4"/>
      <dgm:spPr/>
      <dgm:t>
        <a:bodyPr/>
        <a:lstStyle/>
        <a:p>
          <a:endParaRPr lang="ru-RU"/>
        </a:p>
      </dgm:t>
    </dgm:pt>
    <dgm:pt modelId="{293AF7EB-4D81-4FE4-8701-CD9E92842737}" type="pres">
      <dgm:prSet presAssocID="{777DF050-A483-4877-8B71-5694C05C1D23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B9EF3F-8C8F-42C8-A195-F38CBE9C4BD0}" type="pres">
      <dgm:prSet presAssocID="{777DF050-A483-4877-8B71-5694C05C1D23}" presName="tile4" presStyleLbl="node1" presStyleIdx="3" presStyleCnt="4"/>
      <dgm:spPr/>
      <dgm:t>
        <a:bodyPr/>
        <a:lstStyle/>
        <a:p>
          <a:endParaRPr lang="ru-RU"/>
        </a:p>
      </dgm:t>
    </dgm:pt>
    <dgm:pt modelId="{447B722E-F0CF-4E0A-8D8F-3CB525D63886}" type="pres">
      <dgm:prSet presAssocID="{777DF050-A483-4877-8B71-5694C05C1D23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DDAF6E-F98D-4738-9E87-E8B62282B2CF}" type="pres">
      <dgm:prSet presAssocID="{777DF050-A483-4877-8B71-5694C05C1D23}" presName="centerTile" presStyleLbl="fgShp" presStyleIdx="0" presStyleCnt="1" custScaleX="271187" custScaleY="112360" custLinFactNeighborX="-8474" custLinFactNeighborY="-17977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0FED1F35-4D2D-4A8E-B116-283AEB1ED334}" type="presOf" srcId="{CBB44379-8E91-4951-8268-7D8BF823D9B5}" destId="{9701306C-41BD-44A4-94F2-A3458028BAD9}" srcOrd="0" destOrd="0" presId="urn:microsoft.com/office/officeart/2005/8/layout/matrix1"/>
    <dgm:cxn modelId="{C59DC48F-D431-4900-A200-2CF925DDE57C}" type="presOf" srcId="{30816E45-5013-4D55-853F-842E8BD177DA}" destId="{293AF7EB-4D81-4FE4-8701-CD9E92842737}" srcOrd="1" destOrd="0" presId="urn:microsoft.com/office/officeart/2005/8/layout/matrix1"/>
    <dgm:cxn modelId="{DB9F2F91-2D69-4461-B321-3ADF950E0EA0}" type="presOf" srcId="{CBB44379-8E91-4951-8268-7D8BF823D9B5}" destId="{6AFB7605-F844-454C-B9B0-BCCB89F92365}" srcOrd="1" destOrd="0" presId="urn:microsoft.com/office/officeart/2005/8/layout/matrix1"/>
    <dgm:cxn modelId="{A1BE2AEF-DCE5-4347-A3C8-414F319E66AC}" srcId="{50F16792-C78A-45DE-A55F-AB337AA37F65}" destId="{30816E45-5013-4D55-853F-842E8BD177DA}" srcOrd="2" destOrd="0" parTransId="{D6B0D983-852E-4BBB-8D5A-DFD7B0DF7F05}" sibTransId="{A9D4173A-1032-4561-95A1-40718CCCE6B8}"/>
    <dgm:cxn modelId="{722A6942-AE44-4BDC-A2BD-B5F53BB802C3}" srcId="{50F16792-C78A-45DE-A55F-AB337AA37F65}" destId="{8FD40AC7-A0E5-4695-BC70-7213C1A6F0D3}" srcOrd="3" destOrd="0" parTransId="{00CF177E-0045-4E34-A567-2355918F798A}" sibTransId="{D84F95C5-DCDC-4BDA-94D5-13DB6D551E7F}"/>
    <dgm:cxn modelId="{48503A82-E5FB-404F-991E-E76183D91BC1}" type="presOf" srcId="{8FD40AC7-A0E5-4695-BC70-7213C1A6F0D3}" destId="{1AB9EF3F-8C8F-42C8-A195-F38CBE9C4BD0}" srcOrd="0" destOrd="0" presId="urn:microsoft.com/office/officeart/2005/8/layout/matrix1"/>
    <dgm:cxn modelId="{1C7DE7CC-B54B-448D-88FC-813A83E0E173}" srcId="{50F16792-C78A-45DE-A55F-AB337AA37F65}" destId="{CBB44379-8E91-4951-8268-7D8BF823D9B5}" srcOrd="1" destOrd="0" parTransId="{916A47E2-4D78-45AF-AF0A-7AA475E05E53}" sibTransId="{F04C49E0-7F27-4ED6-886F-A8F566C17B9F}"/>
    <dgm:cxn modelId="{9759B6A2-8D3D-489D-B11E-22861312B930}" type="presOf" srcId="{8FD40AC7-A0E5-4695-BC70-7213C1A6F0D3}" destId="{447B722E-F0CF-4E0A-8D8F-3CB525D63886}" srcOrd="1" destOrd="0" presId="urn:microsoft.com/office/officeart/2005/8/layout/matrix1"/>
    <dgm:cxn modelId="{7F4F96FA-2FA5-40CF-B7D3-6FF392266512}" type="presOf" srcId="{777DF050-A483-4877-8B71-5694C05C1D23}" destId="{84B0D01A-A8A5-4326-95C8-BE9833B8839F}" srcOrd="0" destOrd="0" presId="urn:microsoft.com/office/officeart/2005/8/layout/matrix1"/>
    <dgm:cxn modelId="{32BDD9BC-D8C8-414D-809E-CC024286E585}" type="presOf" srcId="{D552CFBD-7359-41A0-A601-D1C18B9E6014}" destId="{C160569A-BED5-4FB9-88B1-4C9809E30355}" srcOrd="0" destOrd="0" presId="urn:microsoft.com/office/officeart/2005/8/layout/matrix1"/>
    <dgm:cxn modelId="{F83FE4EC-78F7-4DB8-89C2-0278500A96E9}" type="presOf" srcId="{30816E45-5013-4D55-853F-842E8BD177DA}" destId="{90E39F95-56F1-4319-A0B5-C729AAFB50E9}" srcOrd="0" destOrd="0" presId="urn:microsoft.com/office/officeart/2005/8/layout/matrix1"/>
    <dgm:cxn modelId="{9526992A-46EC-4BFD-898C-8AA5D5EAF3C5}" type="presOf" srcId="{D552CFBD-7359-41A0-A601-D1C18B9E6014}" destId="{F03FAC8A-B5E3-4815-807C-F641FAD9EE70}" srcOrd="1" destOrd="0" presId="urn:microsoft.com/office/officeart/2005/8/layout/matrix1"/>
    <dgm:cxn modelId="{743F6CC0-FD3B-4841-880A-855F4A141A46}" srcId="{777DF050-A483-4877-8B71-5694C05C1D23}" destId="{50F16792-C78A-45DE-A55F-AB337AA37F65}" srcOrd="0" destOrd="0" parTransId="{A53078AF-7033-4202-8124-C3A46C6AA64B}" sibTransId="{D18F6B39-C7CB-415E-A308-3301D29723AE}"/>
    <dgm:cxn modelId="{3291546B-7C88-41FB-AC71-4A29953967A4}" srcId="{50F16792-C78A-45DE-A55F-AB337AA37F65}" destId="{D552CFBD-7359-41A0-A601-D1C18B9E6014}" srcOrd="0" destOrd="0" parTransId="{209EE5AC-7DF0-4DAE-9240-C9611B503028}" sibTransId="{AFB3F7E1-897E-4470-84C6-EFBD5904D674}"/>
    <dgm:cxn modelId="{4635AE56-9ED4-4AA0-96BB-D6C0D36EF78C}" type="presOf" srcId="{50F16792-C78A-45DE-A55F-AB337AA37F65}" destId="{B0DDAF6E-F98D-4738-9E87-E8B62282B2CF}" srcOrd="0" destOrd="0" presId="urn:microsoft.com/office/officeart/2005/8/layout/matrix1"/>
    <dgm:cxn modelId="{5ADB76AB-15E2-4625-9758-70BE22A91F45}" type="presParOf" srcId="{84B0D01A-A8A5-4326-95C8-BE9833B8839F}" destId="{2616C4CC-73AC-4D5E-8BF5-F11ECF2B7121}" srcOrd="0" destOrd="0" presId="urn:microsoft.com/office/officeart/2005/8/layout/matrix1"/>
    <dgm:cxn modelId="{4863E3CC-AEF2-473E-9395-C7A6931F7D6C}" type="presParOf" srcId="{2616C4CC-73AC-4D5E-8BF5-F11ECF2B7121}" destId="{C160569A-BED5-4FB9-88B1-4C9809E30355}" srcOrd="0" destOrd="0" presId="urn:microsoft.com/office/officeart/2005/8/layout/matrix1"/>
    <dgm:cxn modelId="{AE2F84C5-E6A8-49FE-85D5-3602113F5E66}" type="presParOf" srcId="{2616C4CC-73AC-4D5E-8BF5-F11ECF2B7121}" destId="{F03FAC8A-B5E3-4815-807C-F641FAD9EE70}" srcOrd="1" destOrd="0" presId="urn:microsoft.com/office/officeart/2005/8/layout/matrix1"/>
    <dgm:cxn modelId="{3795BA57-6CCB-44CA-8909-EE9B7CC05CD6}" type="presParOf" srcId="{2616C4CC-73AC-4D5E-8BF5-F11ECF2B7121}" destId="{9701306C-41BD-44A4-94F2-A3458028BAD9}" srcOrd="2" destOrd="0" presId="urn:microsoft.com/office/officeart/2005/8/layout/matrix1"/>
    <dgm:cxn modelId="{E70A4395-C295-4CCF-873E-BAC6C4D884C4}" type="presParOf" srcId="{2616C4CC-73AC-4D5E-8BF5-F11ECF2B7121}" destId="{6AFB7605-F844-454C-B9B0-BCCB89F92365}" srcOrd="3" destOrd="0" presId="urn:microsoft.com/office/officeart/2005/8/layout/matrix1"/>
    <dgm:cxn modelId="{D17BD1D2-C3E0-4C65-93BD-A36426CBBCEA}" type="presParOf" srcId="{2616C4CC-73AC-4D5E-8BF5-F11ECF2B7121}" destId="{90E39F95-56F1-4319-A0B5-C729AAFB50E9}" srcOrd="4" destOrd="0" presId="urn:microsoft.com/office/officeart/2005/8/layout/matrix1"/>
    <dgm:cxn modelId="{657533ED-7A39-41D4-888F-FFC2E19A5F84}" type="presParOf" srcId="{2616C4CC-73AC-4D5E-8BF5-F11ECF2B7121}" destId="{293AF7EB-4D81-4FE4-8701-CD9E92842737}" srcOrd="5" destOrd="0" presId="urn:microsoft.com/office/officeart/2005/8/layout/matrix1"/>
    <dgm:cxn modelId="{44A4D50E-204A-4A37-A959-99A30D507397}" type="presParOf" srcId="{2616C4CC-73AC-4D5E-8BF5-F11ECF2B7121}" destId="{1AB9EF3F-8C8F-42C8-A195-F38CBE9C4BD0}" srcOrd="6" destOrd="0" presId="urn:microsoft.com/office/officeart/2005/8/layout/matrix1"/>
    <dgm:cxn modelId="{C8FD7DB1-C4BE-41AB-9777-39D976811E03}" type="presParOf" srcId="{2616C4CC-73AC-4D5E-8BF5-F11ECF2B7121}" destId="{447B722E-F0CF-4E0A-8D8F-3CB525D63886}" srcOrd="7" destOrd="0" presId="urn:microsoft.com/office/officeart/2005/8/layout/matrix1"/>
    <dgm:cxn modelId="{07F9E69A-A9D8-42D2-923E-73B35DAA3BEB}" type="presParOf" srcId="{84B0D01A-A8A5-4326-95C8-BE9833B8839F}" destId="{B0DDAF6E-F98D-4738-9E87-E8B62282B2CF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65EFE95-62CC-455D-A860-D94112CF5CB7}" type="doc">
      <dgm:prSet loTypeId="urn:microsoft.com/office/officeart/2005/8/layout/hierarchy2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7B787D7D-B467-42F0-A947-DF19F42866DD}">
      <dgm:prSet phldrT="[Текст]" custT="1"/>
      <dgm:spPr/>
      <dgm:t>
        <a:bodyPr/>
        <a:lstStyle/>
        <a:p>
          <a:r>
            <a:rPr lang="uk-UA" sz="3200" b="1" i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Діти вміють</a:t>
          </a:r>
          <a:endParaRPr lang="ru-RU" sz="3200" b="1" i="1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A54553-45DD-4C2C-8167-15702F42551C}" type="parTrans" cxnId="{3C11798B-3986-4916-9D89-3EFE45055768}">
      <dgm:prSet/>
      <dgm:spPr/>
      <dgm:t>
        <a:bodyPr/>
        <a:lstStyle/>
        <a:p>
          <a:endParaRPr lang="ru-RU"/>
        </a:p>
      </dgm:t>
    </dgm:pt>
    <dgm:pt modelId="{57517A0E-D175-4BCF-9B72-D1376D79BC1F}" type="sibTrans" cxnId="{3C11798B-3986-4916-9D89-3EFE45055768}">
      <dgm:prSet/>
      <dgm:spPr/>
      <dgm:t>
        <a:bodyPr/>
        <a:lstStyle/>
        <a:p>
          <a:endParaRPr lang="ru-RU"/>
        </a:p>
      </dgm:t>
    </dgm:pt>
    <dgm:pt modelId="{AC3FECF8-4E4F-4B7B-BCB2-0CDDB1B2954A}">
      <dgm:prSet phldrT="[Текст]" custT="1"/>
      <dgm:spPr/>
      <dgm:t>
        <a:bodyPr/>
        <a:lstStyle/>
        <a:p>
          <a:r>
            <a:rPr lang="uk-UA" sz="2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самостійно аналізувати </a:t>
          </a:r>
          <a:endParaRPr lang="ru-RU" sz="2800" b="1" i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6D3C48-1AD0-43D4-9EE4-C03616D05D9C}" type="parTrans" cxnId="{53CDE676-6824-41E0-B41F-B0535AD72D72}">
      <dgm:prSet/>
      <dgm:spPr/>
      <dgm:t>
        <a:bodyPr/>
        <a:lstStyle/>
        <a:p>
          <a:endParaRPr lang="ru-RU"/>
        </a:p>
      </dgm:t>
    </dgm:pt>
    <dgm:pt modelId="{D65CE905-F265-4172-80AE-3EB62A8E04B8}" type="sibTrans" cxnId="{53CDE676-6824-41E0-B41F-B0535AD72D72}">
      <dgm:prSet/>
      <dgm:spPr/>
      <dgm:t>
        <a:bodyPr/>
        <a:lstStyle/>
        <a:p>
          <a:endParaRPr lang="ru-RU"/>
        </a:p>
      </dgm:t>
    </dgm:pt>
    <dgm:pt modelId="{BBCCF828-83C3-4C69-B252-B152464E1FB7}">
      <dgm:prSet phldrT="[Текст]" custT="1"/>
      <dgm:spPr/>
      <dgm:t>
        <a:bodyPr/>
        <a:lstStyle/>
        <a:p>
          <a:r>
            <a:rPr lang="uk-UA" sz="2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віршовані твори</a:t>
          </a:r>
          <a:endParaRPr lang="ru-RU" sz="2800" b="1" i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485129A-20DA-431D-A393-3251E8666963}" type="parTrans" cxnId="{C429BC51-4DE1-4DAF-AC91-7695E4259F18}">
      <dgm:prSet/>
      <dgm:spPr/>
      <dgm:t>
        <a:bodyPr/>
        <a:lstStyle/>
        <a:p>
          <a:endParaRPr lang="ru-RU"/>
        </a:p>
      </dgm:t>
    </dgm:pt>
    <dgm:pt modelId="{95ACE73D-39B1-4111-ACFD-D5EE858D97BE}" type="sibTrans" cxnId="{C429BC51-4DE1-4DAF-AC91-7695E4259F18}">
      <dgm:prSet/>
      <dgm:spPr/>
      <dgm:t>
        <a:bodyPr/>
        <a:lstStyle/>
        <a:p>
          <a:endParaRPr lang="ru-RU"/>
        </a:p>
      </dgm:t>
    </dgm:pt>
    <dgm:pt modelId="{599D9400-0748-46FC-BE3A-EE2072791E28}">
      <dgm:prSet phldrT="[Текст]" custT="1"/>
      <dgm:spPr/>
      <dgm:t>
        <a:bodyPr/>
        <a:lstStyle/>
        <a:p>
          <a:r>
            <a:rPr lang="uk-UA" sz="2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розмовляти </a:t>
          </a:r>
          <a:r>
            <a:rPr lang="uk-UA" sz="2800" b="1" i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грамотно</a:t>
          </a:r>
          <a:endParaRPr lang="ru-RU" sz="2800" b="1" i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AF0D8C-951D-4BF5-A715-773FCC05043F}" type="parTrans" cxnId="{72FE2FBD-CEBF-4ACA-8751-828B815CD1DB}">
      <dgm:prSet/>
      <dgm:spPr/>
      <dgm:t>
        <a:bodyPr/>
        <a:lstStyle/>
        <a:p>
          <a:endParaRPr lang="ru-RU"/>
        </a:p>
      </dgm:t>
    </dgm:pt>
    <dgm:pt modelId="{17F32E13-FDD9-44BC-B0E5-D9B58A50FDE8}" type="sibTrans" cxnId="{72FE2FBD-CEBF-4ACA-8751-828B815CD1DB}">
      <dgm:prSet/>
      <dgm:spPr/>
      <dgm:t>
        <a:bodyPr/>
        <a:lstStyle/>
        <a:p>
          <a:endParaRPr lang="ru-RU"/>
        </a:p>
      </dgm:t>
    </dgm:pt>
    <dgm:pt modelId="{75BC2A07-A230-4960-9533-CBED999E74F9}">
      <dgm:prSet phldrT="[Текст]" custT="1"/>
      <dgm:spPr/>
      <dgm:t>
        <a:bodyPr/>
        <a:lstStyle/>
        <a:p>
          <a:r>
            <a:rPr lang="uk-UA" sz="2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долучати дітей до народної творчості, мистецтва</a:t>
          </a:r>
          <a:endParaRPr lang="ru-RU" sz="2800" b="1" i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80FDC55-D409-455C-8F5C-030308289501}" type="parTrans" cxnId="{C2EDCB0D-E87B-447B-8130-6D9BE4CD32AF}">
      <dgm:prSet/>
      <dgm:spPr/>
      <dgm:t>
        <a:bodyPr/>
        <a:lstStyle/>
        <a:p>
          <a:endParaRPr lang="ru-RU"/>
        </a:p>
      </dgm:t>
    </dgm:pt>
    <dgm:pt modelId="{ED933561-6D07-4489-AD95-5A9B706AD89F}" type="sibTrans" cxnId="{C2EDCB0D-E87B-447B-8130-6D9BE4CD32AF}">
      <dgm:prSet/>
      <dgm:spPr/>
      <dgm:t>
        <a:bodyPr/>
        <a:lstStyle/>
        <a:p>
          <a:endParaRPr lang="ru-RU"/>
        </a:p>
      </dgm:t>
    </dgm:pt>
    <dgm:pt modelId="{2F4227E7-916B-44FE-8616-717E74966446}">
      <dgm:prSet phldrT="[Текст]" custT="1"/>
      <dgm:spPr/>
      <dgm:t>
        <a:bodyPr/>
        <a:lstStyle/>
        <a:p>
          <a:r>
            <a:rPr lang="uk-UA" sz="2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зіставляти, порівнювати</a:t>
          </a:r>
          <a:endParaRPr lang="ru-RU" sz="2800" b="1" i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B620DB-0FD0-4691-80AC-2C5E6DBA80D6}" type="parTrans" cxnId="{3715AF1D-A085-49BD-92E0-B48D3C5114B2}">
      <dgm:prSet/>
      <dgm:spPr/>
      <dgm:t>
        <a:bodyPr/>
        <a:lstStyle/>
        <a:p>
          <a:endParaRPr lang="ru-RU"/>
        </a:p>
      </dgm:t>
    </dgm:pt>
    <dgm:pt modelId="{CB3B8AEA-B87E-4B70-802B-68680FAA9D7C}" type="sibTrans" cxnId="{3715AF1D-A085-49BD-92E0-B48D3C5114B2}">
      <dgm:prSet/>
      <dgm:spPr/>
      <dgm:t>
        <a:bodyPr/>
        <a:lstStyle/>
        <a:p>
          <a:endParaRPr lang="ru-RU"/>
        </a:p>
      </dgm:t>
    </dgm:pt>
    <dgm:pt modelId="{2D438EE1-CAB2-4976-BA08-B15B39E39238}">
      <dgm:prSet phldrT="[Текст]" custT="1"/>
      <dgm:spPr/>
      <dgm:t>
        <a:bodyPr/>
        <a:lstStyle/>
        <a:p>
          <a:r>
            <a:rPr lang="uk-UA" sz="2800" b="1" i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розігрувати театралізовані сценки</a:t>
          </a:r>
          <a:endParaRPr lang="ru-RU" sz="2800" b="1" i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5CD9F0-07C2-4D08-9A7E-B3F82C4A9857}" type="parTrans" cxnId="{D03034B5-3057-47BB-81A1-900967D5CF5B}">
      <dgm:prSet/>
      <dgm:spPr/>
      <dgm:t>
        <a:bodyPr/>
        <a:lstStyle/>
        <a:p>
          <a:endParaRPr lang="ru-RU"/>
        </a:p>
      </dgm:t>
    </dgm:pt>
    <dgm:pt modelId="{10F24F81-CCB2-495F-880A-3952EC906D89}" type="sibTrans" cxnId="{D03034B5-3057-47BB-81A1-900967D5CF5B}">
      <dgm:prSet/>
      <dgm:spPr/>
      <dgm:t>
        <a:bodyPr/>
        <a:lstStyle/>
        <a:p>
          <a:endParaRPr lang="ru-RU"/>
        </a:p>
      </dgm:t>
    </dgm:pt>
    <dgm:pt modelId="{DEE26F93-32E0-4CF0-80B7-B70298A543AA}">
      <dgm:prSet phldrT="[Текст]" custT="1"/>
      <dgm:spPr/>
      <dgm:t>
        <a:bodyPr/>
        <a:lstStyle/>
        <a:p>
          <a:r>
            <a:rPr lang="uk-UA" sz="2800" b="1" i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вести діалог</a:t>
          </a:r>
          <a:endParaRPr lang="ru-RU" sz="2800" b="1" i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A18F3B-2D4B-4369-ABD7-557DFE27F700}" type="parTrans" cxnId="{F1CD8D2F-BF2A-4343-ABC8-ABECE15C1543}">
      <dgm:prSet/>
      <dgm:spPr/>
      <dgm:t>
        <a:bodyPr/>
        <a:lstStyle/>
        <a:p>
          <a:endParaRPr lang="ru-RU"/>
        </a:p>
      </dgm:t>
    </dgm:pt>
    <dgm:pt modelId="{1CDFDD4F-2D16-4608-88F5-7D63A0CB8D0F}" type="sibTrans" cxnId="{F1CD8D2F-BF2A-4343-ABC8-ABECE15C1543}">
      <dgm:prSet/>
      <dgm:spPr/>
      <dgm:t>
        <a:bodyPr/>
        <a:lstStyle/>
        <a:p>
          <a:endParaRPr lang="ru-RU"/>
        </a:p>
      </dgm:t>
    </dgm:pt>
    <dgm:pt modelId="{D2679EE3-1DBA-4C22-AAE8-98D48051C677}">
      <dgm:prSet phldrT="[Текст]" custT="1"/>
      <dgm:spPr/>
      <dgm:t>
        <a:bodyPr/>
        <a:lstStyle/>
        <a:p>
          <a:r>
            <a:rPr lang="uk-UA" sz="2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переказувати літературні</a:t>
          </a:r>
          <a:endParaRPr lang="ru-RU" sz="2800" b="1" i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45A196-6EB9-40D4-B610-499215490FD9}" type="parTrans" cxnId="{B5B3F1C3-0788-42CD-BA27-2F8E874FF582}">
      <dgm:prSet/>
      <dgm:spPr/>
      <dgm:t>
        <a:bodyPr/>
        <a:lstStyle/>
        <a:p>
          <a:endParaRPr lang="ru-RU"/>
        </a:p>
      </dgm:t>
    </dgm:pt>
    <dgm:pt modelId="{3251C09D-9680-495F-B0A2-DE3215BA7E54}" type="sibTrans" cxnId="{B5B3F1C3-0788-42CD-BA27-2F8E874FF582}">
      <dgm:prSet/>
      <dgm:spPr/>
      <dgm:t>
        <a:bodyPr/>
        <a:lstStyle/>
        <a:p>
          <a:endParaRPr lang="ru-RU"/>
        </a:p>
      </dgm:t>
    </dgm:pt>
    <dgm:pt modelId="{775A6437-AA46-43A7-88BD-F08E046BE791}" type="pres">
      <dgm:prSet presAssocID="{E65EFE95-62CC-455D-A860-D94112CF5CB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A01388C-89BE-44F1-9473-41B7665D60E0}" type="pres">
      <dgm:prSet presAssocID="{7B787D7D-B467-42F0-A947-DF19F42866DD}" presName="root1" presStyleCnt="0"/>
      <dgm:spPr/>
    </dgm:pt>
    <dgm:pt modelId="{4C6E072C-6C0C-4910-A332-D67C1EC84E0E}" type="pres">
      <dgm:prSet presAssocID="{7B787D7D-B467-42F0-A947-DF19F42866DD}" presName="LevelOneTextNode" presStyleLbl="node0" presStyleIdx="0" presStyleCnt="1" custScaleY="1813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3C1167D-2924-4AB2-AFCA-6D894FD12280}" type="pres">
      <dgm:prSet presAssocID="{7B787D7D-B467-42F0-A947-DF19F42866DD}" presName="level2hierChild" presStyleCnt="0"/>
      <dgm:spPr/>
    </dgm:pt>
    <dgm:pt modelId="{F004EC08-82AE-461C-92A6-DE4941938AF2}" type="pres">
      <dgm:prSet presAssocID="{C06D3C48-1AD0-43D4-9EE4-C03616D05D9C}" presName="conn2-1" presStyleLbl="parChTrans1D2" presStyleIdx="0" presStyleCnt="4"/>
      <dgm:spPr/>
      <dgm:t>
        <a:bodyPr/>
        <a:lstStyle/>
        <a:p>
          <a:endParaRPr lang="ru-RU"/>
        </a:p>
      </dgm:t>
    </dgm:pt>
    <dgm:pt modelId="{0BCA7919-3755-483F-9EB6-CC1E68048F90}" type="pres">
      <dgm:prSet presAssocID="{C06D3C48-1AD0-43D4-9EE4-C03616D05D9C}" presName="connTx" presStyleLbl="parChTrans1D2" presStyleIdx="0" presStyleCnt="4"/>
      <dgm:spPr/>
      <dgm:t>
        <a:bodyPr/>
        <a:lstStyle/>
        <a:p>
          <a:endParaRPr lang="ru-RU"/>
        </a:p>
      </dgm:t>
    </dgm:pt>
    <dgm:pt modelId="{6FFFF325-4740-4BEA-9098-3F0DAA5613F9}" type="pres">
      <dgm:prSet presAssocID="{AC3FECF8-4E4F-4B7B-BCB2-0CDDB1B2954A}" presName="root2" presStyleCnt="0"/>
      <dgm:spPr/>
    </dgm:pt>
    <dgm:pt modelId="{B5F34DBD-B2AF-4EE1-851C-318FB385EBBC}" type="pres">
      <dgm:prSet presAssocID="{AC3FECF8-4E4F-4B7B-BCB2-0CDDB1B2954A}" presName="LevelTwoTextNode" presStyleLbl="node2" presStyleIdx="0" presStyleCnt="4" custScaleX="12176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2137088-6732-48EB-8CBB-ECC01FEC94D2}" type="pres">
      <dgm:prSet presAssocID="{AC3FECF8-4E4F-4B7B-BCB2-0CDDB1B2954A}" presName="level3hierChild" presStyleCnt="0"/>
      <dgm:spPr/>
    </dgm:pt>
    <dgm:pt modelId="{0A248A8B-4A33-40D4-BC37-7AD8686FC4FB}" type="pres">
      <dgm:prSet presAssocID="{83B620DB-0FD0-4691-80AC-2C5E6DBA80D6}" presName="conn2-1" presStyleLbl="parChTrans1D2" presStyleIdx="1" presStyleCnt="4"/>
      <dgm:spPr/>
      <dgm:t>
        <a:bodyPr/>
        <a:lstStyle/>
        <a:p>
          <a:endParaRPr lang="ru-RU"/>
        </a:p>
      </dgm:t>
    </dgm:pt>
    <dgm:pt modelId="{81A4382C-B6E1-4C75-B467-DD967FFF0FE2}" type="pres">
      <dgm:prSet presAssocID="{83B620DB-0FD0-4691-80AC-2C5E6DBA80D6}" presName="connTx" presStyleLbl="parChTrans1D2" presStyleIdx="1" presStyleCnt="4"/>
      <dgm:spPr/>
      <dgm:t>
        <a:bodyPr/>
        <a:lstStyle/>
        <a:p>
          <a:endParaRPr lang="ru-RU"/>
        </a:p>
      </dgm:t>
    </dgm:pt>
    <dgm:pt modelId="{5FA17932-B1B8-4546-8DF3-602BE3A13038}" type="pres">
      <dgm:prSet presAssocID="{2F4227E7-916B-44FE-8616-717E74966446}" presName="root2" presStyleCnt="0"/>
      <dgm:spPr/>
    </dgm:pt>
    <dgm:pt modelId="{1EB86943-E85C-47B2-AFAF-FFA482644B3B}" type="pres">
      <dgm:prSet presAssocID="{2F4227E7-916B-44FE-8616-717E74966446}" presName="LevelTwoTextNode" presStyleLbl="node2" presStyleIdx="1" presStyleCnt="4" custScaleX="12562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627D9ED-6191-4924-8DA8-37917568DB7A}" type="pres">
      <dgm:prSet presAssocID="{2F4227E7-916B-44FE-8616-717E74966446}" presName="level3hierChild" presStyleCnt="0"/>
      <dgm:spPr/>
    </dgm:pt>
    <dgm:pt modelId="{814EA71A-15E6-42A3-8639-109949BCA180}" type="pres">
      <dgm:prSet presAssocID="{4245A196-6EB9-40D4-B610-499215490FD9}" presName="conn2-1" presStyleLbl="parChTrans1D3" presStyleIdx="0" presStyleCnt="4"/>
      <dgm:spPr/>
      <dgm:t>
        <a:bodyPr/>
        <a:lstStyle/>
        <a:p>
          <a:endParaRPr lang="ru-RU"/>
        </a:p>
      </dgm:t>
    </dgm:pt>
    <dgm:pt modelId="{B04DF4D7-54C4-4F95-B11E-570DEB16F24D}" type="pres">
      <dgm:prSet presAssocID="{4245A196-6EB9-40D4-B610-499215490FD9}" presName="connTx" presStyleLbl="parChTrans1D3" presStyleIdx="0" presStyleCnt="4"/>
      <dgm:spPr/>
      <dgm:t>
        <a:bodyPr/>
        <a:lstStyle/>
        <a:p>
          <a:endParaRPr lang="ru-RU"/>
        </a:p>
      </dgm:t>
    </dgm:pt>
    <dgm:pt modelId="{2A5A6AF9-5D77-4E56-B695-641B8F20B746}" type="pres">
      <dgm:prSet presAssocID="{D2679EE3-1DBA-4C22-AAE8-98D48051C677}" presName="root2" presStyleCnt="0"/>
      <dgm:spPr/>
    </dgm:pt>
    <dgm:pt modelId="{CAEED891-3175-4BA4-AF2A-0A19CD35E2B7}" type="pres">
      <dgm:prSet presAssocID="{D2679EE3-1DBA-4C22-AAE8-98D48051C677}" presName="LevelTwoTextNode" presStyleLbl="node3" presStyleIdx="0" presStyleCnt="4" custScaleX="15225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1F5A2BE-81ED-4C49-8F2B-68CFF82B0D1A}" type="pres">
      <dgm:prSet presAssocID="{D2679EE3-1DBA-4C22-AAE8-98D48051C677}" presName="level3hierChild" presStyleCnt="0"/>
      <dgm:spPr/>
    </dgm:pt>
    <dgm:pt modelId="{7893CDBE-41A8-4442-A98A-04B3B689C2E9}" type="pres">
      <dgm:prSet presAssocID="{8485129A-20DA-431D-A393-3251E8666963}" presName="conn2-1" presStyleLbl="parChTrans1D3" presStyleIdx="1" presStyleCnt="4"/>
      <dgm:spPr/>
      <dgm:t>
        <a:bodyPr/>
        <a:lstStyle/>
        <a:p>
          <a:endParaRPr lang="ru-RU"/>
        </a:p>
      </dgm:t>
    </dgm:pt>
    <dgm:pt modelId="{425E56F0-8773-4ADA-B7D2-0F297F8E2F4D}" type="pres">
      <dgm:prSet presAssocID="{8485129A-20DA-431D-A393-3251E8666963}" presName="connTx" presStyleLbl="parChTrans1D3" presStyleIdx="1" presStyleCnt="4"/>
      <dgm:spPr/>
      <dgm:t>
        <a:bodyPr/>
        <a:lstStyle/>
        <a:p>
          <a:endParaRPr lang="ru-RU"/>
        </a:p>
      </dgm:t>
    </dgm:pt>
    <dgm:pt modelId="{D12AEBAD-A1D0-4686-A0B5-87D6BD5D22A1}" type="pres">
      <dgm:prSet presAssocID="{BBCCF828-83C3-4C69-B252-B152464E1FB7}" presName="root2" presStyleCnt="0"/>
      <dgm:spPr/>
    </dgm:pt>
    <dgm:pt modelId="{D5A07557-B917-4E23-BFA5-D60D2D898BF3}" type="pres">
      <dgm:prSet presAssocID="{BBCCF828-83C3-4C69-B252-B152464E1FB7}" presName="LevelTwoTextNode" presStyleLbl="node3" presStyleIdx="1" presStyleCnt="4" custScaleX="1507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356CC6D-A76F-4154-9E53-ACF3604EFE30}" type="pres">
      <dgm:prSet presAssocID="{BBCCF828-83C3-4C69-B252-B152464E1FB7}" presName="level3hierChild" presStyleCnt="0"/>
      <dgm:spPr/>
    </dgm:pt>
    <dgm:pt modelId="{86E6B6B4-91B8-4DE6-8B5C-DE93959E2FA0}" type="pres">
      <dgm:prSet presAssocID="{265CD9F0-07C2-4D08-9A7E-B3F82C4A9857}" presName="conn2-1" presStyleLbl="parChTrans1D3" presStyleIdx="2" presStyleCnt="4"/>
      <dgm:spPr/>
      <dgm:t>
        <a:bodyPr/>
        <a:lstStyle/>
        <a:p>
          <a:endParaRPr lang="ru-RU"/>
        </a:p>
      </dgm:t>
    </dgm:pt>
    <dgm:pt modelId="{22045EEA-360F-40EA-B054-9422F80AEE01}" type="pres">
      <dgm:prSet presAssocID="{265CD9F0-07C2-4D08-9A7E-B3F82C4A9857}" presName="connTx" presStyleLbl="parChTrans1D3" presStyleIdx="2" presStyleCnt="4"/>
      <dgm:spPr/>
      <dgm:t>
        <a:bodyPr/>
        <a:lstStyle/>
        <a:p>
          <a:endParaRPr lang="ru-RU"/>
        </a:p>
      </dgm:t>
    </dgm:pt>
    <dgm:pt modelId="{31FE0D72-6E4B-4081-A858-EAF44FA0E0CF}" type="pres">
      <dgm:prSet presAssocID="{2D438EE1-CAB2-4976-BA08-B15B39E39238}" presName="root2" presStyleCnt="0"/>
      <dgm:spPr/>
    </dgm:pt>
    <dgm:pt modelId="{74AB41A1-48B4-4ADB-B67E-3B2DC97BBC1B}" type="pres">
      <dgm:prSet presAssocID="{2D438EE1-CAB2-4976-BA08-B15B39E39238}" presName="LevelTwoTextNode" presStyleLbl="node3" presStyleIdx="2" presStyleCnt="4" custScaleX="156003" custScaleY="1333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375489D-8131-4FAA-BD13-9C5139691AF1}" type="pres">
      <dgm:prSet presAssocID="{2D438EE1-CAB2-4976-BA08-B15B39E39238}" presName="level3hierChild" presStyleCnt="0"/>
      <dgm:spPr/>
    </dgm:pt>
    <dgm:pt modelId="{316A3582-9483-49DB-89B9-F7A0A329A7A0}" type="pres">
      <dgm:prSet presAssocID="{BFAF0D8C-951D-4BF5-A715-773FCC05043F}" presName="conn2-1" presStyleLbl="parChTrans1D2" presStyleIdx="2" presStyleCnt="4"/>
      <dgm:spPr/>
      <dgm:t>
        <a:bodyPr/>
        <a:lstStyle/>
        <a:p>
          <a:endParaRPr lang="ru-RU"/>
        </a:p>
      </dgm:t>
    </dgm:pt>
    <dgm:pt modelId="{E32AD2F6-10C3-4DED-B5C5-CC9E0D1B49CB}" type="pres">
      <dgm:prSet presAssocID="{BFAF0D8C-951D-4BF5-A715-773FCC05043F}" presName="connTx" presStyleLbl="parChTrans1D2" presStyleIdx="2" presStyleCnt="4"/>
      <dgm:spPr/>
      <dgm:t>
        <a:bodyPr/>
        <a:lstStyle/>
        <a:p>
          <a:endParaRPr lang="ru-RU"/>
        </a:p>
      </dgm:t>
    </dgm:pt>
    <dgm:pt modelId="{55E26703-1484-4825-93BE-C0ED62F88CCF}" type="pres">
      <dgm:prSet presAssocID="{599D9400-0748-46FC-BE3A-EE2072791E28}" presName="root2" presStyleCnt="0"/>
      <dgm:spPr/>
    </dgm:pt>
    <dgm:pt modelId="{654C8916-B4A3-4F71-B917-2BBAA308B409}" type="pres">
      <dgm:prSet presAssocID="{599D9400-0748-46FC-BE3A-EE2072791E28}" presName="LevelTwoTextNode" presStyleLbl="node2" presStyleIdx="2" presStyleCnt="4" custScaleX="11214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B7BB1C7-0042-432E-A841-7443D027C1B0}" type="pres">
      <dgm:prSet presAssocID="{599D9400-0748-46FC-BE3A-EE2072791E28}" presName="level3hierChild" presStyleCnt="0"/>
      <dgm:spPr/>
    </dgm:pt>
    <dgm:pt modelId="{4564B30C-D87A-488A-BA40-7B7311719191}" type="pres">
      <dgm:prSet presAssocID="{EFA18F3B-2D4B-4369-ABD7-557DFE27F700}" presName="conn2-1" presStyleLbl="parChTrans1D2" presStyleIdx="3" presStyleCnt="4"/>
      <dgm:spPr/>
      <dgm:t>
        <a:bodyPr/>
        <a:lstStyle/>
        <a:p>
          <a:endParaRPr lang="ru-RU"/>
        </a:p>
      </dgm:t>
    </dgm:pt>
    <dgm:pt modelId="{386BB71D-00F0-4F6B-B60F-09F7BA47CA4E}" type="pres">
      <dgm:prSet presAssocID="{EFA18F3B-2D4B-4369-ABD7-557DFE27F700}" presName="connTx" presStyleLbl="parChTrans1D2" presStyleIdx="3" presStyleCnt="4"/>
      <dgm:spPr/>
      <dgm:t>
        <a:bodyPr/>
        <a:lstStyle/>
        <a:p>
          <a:endParaRPr lang="ru-RU"/>
        </a:p>
      </dgm:t>
    </dgm:pt>
    <dgm:pt modelId="{036CB5DA-3D55-4AFA-A015-AF2204C8FE0A}" type="pres">
      <dgm:prSet presAssocID="{DEE26F93-32E0-4CF0-80B7-B70298A543AA}" presName="root2" presStyleCnt="0"/>
      <dgm:spPr/>
    </dgm:pt>
    <dgm:pt modelId="{D7D55CAA-60E4-44A3-AC5B-8F87E529CA42}" type="pres">
      <dgm:prSet presAssocID="{DEE26F93-32E0-4CF0-80B7-B70298A543AA}" presName="LevelTwoTextNode" presStyleLbl="node2" presStyleIdx="3" presStyleCnt="4" custScaleX="13633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C19D04-8478-46F9-9D2F-BDB4E5325D80}" type="pres">
      <dgm:prSet presAssocID="{DEE26F93-32E0-4CF0-80B7-B70298A543AA}" presName="level3hierChild" presStyleCnt="0"/>
      <dgm:spPr/>
    </dgm:pt>
    <dgm:pt modelId="{4E82FEBF-DEDC-4651-A617-1F8308A725A6}" type="pres">
      <dgm:prSet presAssocID="{780FDC55-D409-455C-8F5C-030308289501}" presName="conn2-1" presStyleLbl="parChTrans1D3" presStyleIdx="3" presStyleCnt="4"/>
      <dgm:spPr/>
      <dgm:t>
        <a:bodyPr/>
        <a:lstStyle/>
        <a:p>
          <a:endParaRPr lang="ru-RU"/>
        </a:p>
      </dgm:t>
    </dgm:pt>
    <dgm:pt modelId="{4203B0AD-2895-45C0-82C0-E5259B11883D}" type="pres">
      <dgm:prSet presAssocID="{780FDC55-D409-455C-8F5C-030308289501}" presName="connTx" presStyleLbl="parChTrans1D3" presStyleIdx="3" presStyleCnt="4"/>
      <dgm:spPr/>
      <dgm:t>
        <a:bodyPr/>
        <a:lstStyle/>
        <a:p>
          <a:endParaRPr lang="ru-RU"/>
        </a:p>
      </dgm:t>
    </dgm:pt>
    <dgm:pt modelId="{3A8A5E06-94DF-4DD9-BEEB-20E3CC475120}" type="pres">
      <dgm:prSet presAssocID="{75BC2A07-A230-4960-9533-CBED999E74F9}" presName="root2" presStyleCnt="0"/>
      <dgm:spPr/>
    </dgm:pt>
    <dgm:pt modelId="{63D73B6E-5061-4420-A855-FBBE60D41912}" type="pres">
      <dgm:prSet presAssocID="{75BC2A07-A230-4960-9533-CBED999E74F9}" presName="LevelTwoTextNode" presStyleLbl="node3" presStyleIdx="3" presStyleCnt="4" custScaleX="152910" custScaleY="21736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D9CD045-32D8-4CC2-8F53-E64EE417FD22}" type="pres">
      <dgm:prSet presAssocID="{75BC2A07-A230-4960-9533-CBED999E74F9}" presName="level3hierChild" presStyleCnt="0"/>
      <dgm:spPr/>
    </dgm:pt>
  </dgm:ptLst>
  <dgm:cxnLst>
    <dgm:cxn modelId="{F407E9C3-B66C-434C-90CD-611E48AC2CE3}" type="presOf" srcId="{C06D3C48-1AD0-43D4-9EE4-C03616D05D9C}" destId="{0BCA7919-3755-483F-9EB6-CC1E68048F90}" srcOrd="1" destOrd="0" presId="urn:microsoft.com/office/officeart/2005/8/layout/hierarchy2"/>
    <dgm:cxn modelId="{E1F75AE4-1AD8-4FAC-B0EF-5B15E21BA961}" type="presOf" srcId="{8485129A-20DA-431D-A393-3251E8666963}" destId="{425E56F0-8773-4ADA-B7D2-0F297F8E2F4D}" srcOrd="1" destOrd="0" presId="urn:microsoft.com/office/officeart/2005/8/layout/hierarchy2"/>
    <dgm:cxn modelId="{275105B5-9D4A-438B-87A8-10AFFCD1BB3F}" type="presOf" srcId="{2D438EE1-CAB2-4976-BA08-B15B39E39238}" destId="{74AB41A1-48B4-4ADB-B67E-3B2DC97BBC1B}" srcOrd="0" destOrd="0" presId="urn:microsoft.com/office/officeart/2005/8/layout/hierarchy2"/>
    <dgm:cxn modelId="{C429BC51-4DE1-4DAF-AC91-7695E4259F18}" srcId="{2F4227E7-916B-44FE-8616-717E74966446}" destId="{BBCCF828-83C3-4C69-B252-B152464E1FB7}" srcOrd="1" destOrd="0" parTransId="{8485129A-20DA-431D-A393-3251E8666963}" sibTransId="{95ACE73D-39B1-4111-ACFD-D5EE858D97BE}"/>
    <dgm:cxn modelId="{2695F9F9-27D2-4BE8-9610-40B4EC9D557A}" type="presOf" srcId="{C06D3C48-1AD0-43D4-9EE4-C03616D05D9C}" destId="{F004EC08-82AE-461C-92A6-DE4941938AF2}" srcOrd="0" destOrd="0" presId="urn:microsoft.com/office/officeart/2005/8/layout/hierarchy2"/>
    <dgm:cxn modelId="{53CDE676-6824-41E0-B41F-B0535AD72D72}" srcId="{7B787D7D-B467-42F0-A947-DF19F42866DD}" destId="{AC3FECF8-4E4F-4B7B-BCB2-0CDDB1B2954A}" srcOrd="0" destOrd="0" parTransId="{C06D3C48-1AD0-43D4-9EE4-C03616D05D9C}" sibTransId="{D65CE905-F265-4172-80AE-3EB62A8E04B8}"/>
    <dgm:cxn modelId="{A5CFDE3F-DDA5-43F3-8D63-672028C73866}" type="presOf" srcId="{75BC2A07-A230-4960-9533-CBED999E74F9}" destId="{63D73B6E-5061-4420-A855-FBBE60D41912}" srcOrd="0" destOrd="0" presId="urn:microsoft.com/office/officeart/2005/8/layout/hierarchy2"/>
    <dgm:cxn modelId="{A53F4B27-4D45-402F-A189-F82225FBBE75}" type="presOf" srcId="{EFA18F3B-2D4B-4369-ABD7-557DFE27F700}" destId="{386BB71D-00F0-4F6B-B60F-09F7BA47CA4E}" srcOrd="1" destOrd="0" presId="urn:microsoft.com/office/officeart/2005/8/layout/hierarchy2"/>
    <dgm:cxn modelId="{D45C9924-7FCB-481C-95B3-63C2DFDD0D23}" type="presOf" srcId="{4245A196-6EB9-40D4-B610-499215490FD9}" destId="{814EA71A-15E6-42A3-8639-109949BCA180}" srcOrd="0" destOrd="0" presId="urn:microsoft.com/office/officeart/2005/8/layout/hierarchy2"/>
    <dgm:cxn modelId="{86FEB40D-616C-4ECF-AD24-0FFAC87A509C}" type="presOf" srcId="{780FDC55-D409-455C-8F5C-030308289501}" destId="{4E82FEBF-DEDC-4651-A617-1F8308A725A6}" srcOrd="0" destOrd="0" presId="urn:microsoft.com/office/officeart/2005/8/layout/hierarchy2"/>
    <dgm:cxn modelId="{33EB7AF7-4808-44F5-9027-A58B84974D6E}" type="presOf" srcId="{D2679EE3-1DBA-4C22-AAE8-98D48051C677}" destId="{CAEED891-3175-4BA4-AF2A-0A19CD35E2B7}" srcOrd="0" destOrd="0" presId="urn:microsoft.com/office/officeart/2005/8/layout/hierarchy2"/>
    <dgm:cxn modelId="{1DC1B61D-AFB3-4F29-AB86-EDE5492740F3}" type="presOf" srcId="{7B787D7D-B467-42F0-A947-DF19F42866DD}" destId="{4C6E072C-6C0C-4910-A332-D67C1EC84E0E}" srcOrd="0" destOrd="0" presId="urn:microsoft.com/office/officeart/2005/8/layout/hierarchy2"/>
    <dgm:cxn modelId="{9325B2E5-63A3-44A7-AF71-3796EF7A0132}" type="presOf" srcId="{265CD9F0-07C2-4D08-9A7E-B3F82C4A9857}" destId="{22045EEA-360F-40EA-B054-9422F80AEE01}" srcOrd="1" destOrd="0" presId="urn:microsoft.com/office/officeart/2005/8/layout/hierarchy2"/>
    <dgm:cxn modelId="{F1CD8D2F-BF2A-4343-ABC8-ABECE15C1543}" srcId="{7B787D7D-B467-42F0-A947-DF19F42866DD}" destId="{DEE26F93-32E0-4CF0-80B7-B70298A543AA}" srcOrd="3" destOrd="0" parTransId="{EFA18F3B-2D4B-4369-ABD7-557DFE27F700}" sibTransId="{1CDFDD4F-2D16-4608-88F5-7D63A0CB8D0F}"/>
    <dgm:cxn modelId="{A51770A5-5333-4782-B432-9A0E6CB6DEF6}" type="presOf" srcId="{DEE26F93-32E0-4CF0-80B7-B70298A543AA}" destId="{D7D55CAA-60E4-44A3-AC5B-8F87E529CA42}" srcOrd="0" destOrd="0" presId="urn:microsoft.com/office/officeart/2005/8/layout/hierarchy2"/>
    <dgm:cxn modelId="{72FE2FBD-CEBF-4ACA-8751-828B815CD1DB}" srcId="{7B787D7D-B467-42F0-A947-DF19F42866DD}" destId="{599D9400-0748-46FC-BE3A-EE2072791E28}" srcOrd="2" destOrd="0" parTransId="{BFAF0D8C-951D-4BF5-A715-773FCC05043F}" sibTransId="{17F32E13-FDD9-44BC-B0E5-D9B58A50FDE8}"/>
    <dgm:cxn modelId="{CEE77472-F927-45C1-BA6C-276DDC766861}" type="presOf" srcId="{EFA18F3B-2D4B-4369-ABD7-557DFE27F700}" destId="{4564B30C-D87A-488A-BA40-7B7311719191}" srcOrd="0" destOrd="0" presId="urn:microsoft.com/office/officeart/2005/8/layout/hierarchy2"/>
    <dgm:cxn modelId="{5200C17D-550A-4DAD-B37B-9C325CE297E3}" type="presOf" srcId="{4245A196-6EB9-40D4-B610-499215490FD9}" destId="{B04DF4D7-54C4-4F95-B11E-570DEB16F24D}" srcOrd="1" destOrd="0" presId="urn:microsoft.com/office/officeart/2005/8/layout/hierarchy2"/>
    <dgm:cxn modelId="{B5BA0D4F-BB0E-4D1F-BF24-490AFB1BEA16}" type="presOf" srcId="{83B620DB-0FD0-4691-80AC-2C5E6DBA80D6}" destId="{81A4382C-B6E1-4C75-B467-DD967FFF0FE2}" srcOrd="1" destOrd="0" presId="urn:microsoft.com/office/officeart/2005/8/layout/hierarchy2"/>
    <dgm:cxn modelId="{88B152A8-E951-42CB-A93B-9C428F6B6A2C}" type="presOf" srcId="{2F4227E7-916B-44FE-8616-717E74966446}" destId="{1EB86943-E85C-47B2-AFAF-FFA482644B3B}" srcOrd="0" destOrd="0" presId="urn:microsoft.com/office/officeart/2005/8/layout/hierarchy2"/>
    <dgm:cxn modelId="{DF3C7F01-37E1-4808-AC38-3D7A2EAD06BB}" type="presOf" srcId="{BFAF0D8C-951D-4BF5-A715-773FCC05043F}" destId="{E32AD2F6-10C3-4DED-B5C5-CC9E0D1B49CB}" srcOrd="1" destOrd="0" presId="urn:microsoft.com/office/officeart/2005/8/layout/hierarchy2"/>
    <dgm:cxn modelId="{3C11798B-3986-4916-9D89-3EFE45055768}" srcId="{E65EFE95-62CC-455D-A860-D94112CF5CB7}" destId="{7B787D7D-B467-42F0-A947-DF19F42866DD}" srcOrd="0" destOrd="0" parTransId="{B1A54553-45DD-4C2C-8167-15702F42551C}" sibTransId="{57517A0E-D175-4BCF-9B72-D1376D79BC1F}"/>
    <dgm:cxn modelId="{8738F9F3-3957-4F5A-A31B-596EF29F77A9}" type="presOf" srcId="{BFAF0D8C-951D-4BF5-A715-773FCC05043F}" destId="{316A3582-9483-49DB-89B9-F7A0A329A7A0}" srcOrd="0" destOrd="0" presId="urn:microsoft.com/office/officeart/2005/8/layout/hierarchy2"/>
    <dgm:cxn modelId="{C2EDCB0D-E87B-447B-8130-6D9BE4CD32AF}" srcId="{DEE26F93-32E0-4CF0-80B7-B70298A543AA}" destId="{75BC2A07-A230-4960-9533-CBED999E74F9}" srcOrd="0" destOrd="0" parTransId="{780FDC55-D409-455C-8F5C-030308289501}" sibTransId="{ED933561-6D07-4489-AD95-5A9B706AD89F}"/>
    <dgm:cxn modelId="{16ECF774-CDE4-43EF-B45D-D4689DC90A97}" type="presOf" srcId="{265CD9F0-07C2-4D08-9A7E-B3F82C4A9857}" destId="{86E6B6B4-91B8-4DE6-8B5C-DE93959E2FA0}" srcOrd="0" destOrd="0" presId="urn:microsoft.com/office/officeart/2005/8/layout/hierarchy2"/>
    <dgm:cxn modelId="{3715AF1D-A085-49BD-92E0-B48D3C5114B2}" srcId="{7B787D7D-B467-42F0-A947-DF19F42866DD}" destId="{2F4227E7-916B-44FE-8616-717E74966446}" srcOrd="1" destOrd="0" parTransId="{83B620DB-0FD0-4691-80AC-2C5E6DBA80D6}" sibTransId="{CB3B8AEA-B87E-4B70-802B-68680FAA9D7C}"/>
    <dgm:cxn modelId="{54006830-8B69-4329-8363-B385EC082ABE}" type="presOf" srcId="{8485129A-20DA-431D-A393-3251E8666963}" destId="{7893CDBE-41A8-4442-A98A-04B3B689C2E9}" srcOrd="0" destOrd="0" presId="urn:microsoft.com/office/officeart/2005/8/layout/hierarchy2"/>
    <dgm:cxn modelId="{B5B3F1C3-0788-42CD-BA27-2F8E874FF582}" srcId="{2F4227E7-916B-44FE-8616-717E74966446}" destId="{D2679EE3-1DBA-4C22-AAE8-98D48051C677}" srcOrd="0" destOrd="0" parTransId="{4245A196-6EB9-40D4-B610-499215490FD9}" sibTransId="{3251C09D-9680-495F-B0A2-DE3215BA7E54}"/>
    <dgm:cxn modelId="{964D7FCB-587F-44F7-9A7C-F022B19C1768}" type="presOf" srcId="{780FDC55-D409-455C-8F5C-030308289501}" destId="{4203B0AD-2895-45C0-82C0-E5259B11883D}" srcOrd="1" destOrd="0" presId="urn:microsoft.com/office/officeart/2005/8/layout/hierarchy2"/>
    <dgm:cxn modelId="{3C07B04F-BC64-40FA-A6BE-46ADFF8613D0}" type="presOf" srcId="{BBCCF828-83C3-4C69-B252-B152464E1FB7}" destId="{D5A07557-B917-4E23-BFA5-D60D2D898BF3}" srcOrd="0" destOrd="0" presId="urn:microsoft.com/office/officeart/2005/8/layout/hierarchy2"/>
    <dgm:cxn modelId="{40BD9B5F-A74B-4FA8-86FF-8AD81F6B231E}" type="presOf" srcId="{83B620DB-0FD0-4691-80AC-2C5E6DBA80D6}" destId="{0A248A8B-4A33-40D4-BC37-7AD8686FC4FB}" srcOrd="0" destOrd="0" presId="urn:microsoft.com/office/officeart/2005/8/layout/hierarchy2"/>
    <dgm:cxn modelId="{A2DA9486-140C-4B7C-945C-4D00BDFAE045}" type="presOf" srcId="{E65EFE95-62CC-455D-A860-D94112CF5CB7}" destId="{775A6437-AA46-43A7-88BD-F08E046BE791}" srcOrd="0" destOrd="0" presId="urn:microsoft.com/office/officeart/2005/8/layout/hierarchy2"/>
    <dgm:cxn modelId="{15A439EB-0A27-4AAF-BC99-6E4569A124E1}" type="presOf" srcId="{599D9400-0748-46FC-BE3A-EE2072791E28}" destId="{654C8916-B4A3-4F71-B917-2BBAA308B409}" srcOrd="0" destOrd="0" presId="urn:microsoft.com/office/officeart/2005/8/layout/hierarchy2"/>
    <dgm:cxn modelId="{D03034B5-3057-47BB-81A1-900967D5CF5B}" srcId="{2F4227E7-916B-44FE-8616-717E74966446}" destId="{2D438EE1-CAB2-4976-BA08-B15B39E39238}" srcOrd="2" destOrd="0" parTransId="{265CD9F0-07C2-4D08-9A7E-B3F82C4A9857}" sibTransId="{10F24F81-CCB2-495F-880A-3952EC906D89}"/>
    <dgm:cxn modelId="{34FBB611-C521-4C6A-8D7D-DAF6BE8C5F69}" type="presOf" srcId="{AC3FECF8-4E4F-4B7B-BCB2-0CDDB1B2954A}" destId="{B5F34DBD-B2AF-4EE1-851C-318FB385EBBC}" srcOrd="0" destOrd="0" presId="urn:microsoft.com/office/officeart/2005/8/layout/hierarchy2"/>
    <dgm:cxn modelId="{D2FCEBA5-1E39-4F6C-B5B3-728A6BA3A54E}" type="presParOf" srcId="{775A6437-AA46-43A7-88BD-F08E046BE791}" destId="{6A01388C-89BE-44F1-9473-41B7665D60E0}" srcOrd="0" destOrd="0" presId="urn:microsoft.com/office/officeart/2005/8/layout/hierarchy2"/>
    <dgm:cxn modelId="{A9DF24D2-B534-406A-995A-5211B6AB1E6B}" type="presParOf" srcId="{6A01388C-89BE-44F1-9473-41B7665D60E0}" destId="{4C6E072C-6C0C-4910-A332-D67C1EC84E0E}" srcOrd="0" destOrd="0" presId="urn:microsoft.com/office/officeart/2005/8/layout/hierarchy2"/>
    <dgm:cxn modelId="{F9235493-9DA5-4A4C-B976-FD4015E12EEE}" type="presParOf" srcId="{6A01388C-89BE-44F1-9473-41B7665D60E0}" destId="{63C1167D-2924-4AB2-AFCA-6D894FD12280}" srcOrd="1" destOrd="0" presId="urn:microsoft.com/office/officeart/2005/8/layout/hierarchy2"/>
    <dgm:cxn modelId="{A00D3CF1-CC3F-457E-B935-8C07CFDBB03E}" type="presParOf" srcId="{63C1167D-2924-4AB2-AFCA-6D894FD12280}" destId="{F004EC08-82AE-461C-92A6-DE4941938AF2}" srcOrd="0" destOrd="0" presId="urn:microsoft.com/office/officeart/2005/8/layout/hierarchy2"/>
    <dgm:cxn modelId="{3E01357C-B840-44E9-843E-A79043E1C980}" type="presParOf" srcId="{F004EC08-82AE-461C-92A6-DE4941938AF2}" destId="{0BCA7919-3755-483F-9EB6-CC1E68048F90}" srcOrd="0" destOrd="0" presId="urn:microsoft.com/office/officeart/2005/8/layout/hierarchy2"/>
    <dgm:cxn modelId="{D3250CC4-21DB-48E9-993C-7F694F23E26D}" type="presParOf" srcId="{63C1167D-2924-4AB2-AFCA-6D894FD12280}" destId="{6FFFF325-4740-4BEA-9098-3F0DAA5613F9}" srcOrd="1" destOrd="0" presId="urn:microsoft.com/office/officeart/2005/8/layout/hierarchy2"/>
    <dgm:cxn modelId="{253370BF-40A0-40BF-86B1-AB8CAB00E3B0}" type="presParOf" srcId="{6FFFF325-4740-4BEA-9098-3F0DAA5613F9}" destId="{B5F34DBD-B2AF-4EE1-851C-318FB385EBBC}" srcOrd="0" destOrd="0" presId="urn:microsoft.com/office/officeart/2005/8/layout/hierarchy2"/>
    <dgm:cxn modelId="{582D665E-9C9D-4813-A99B-35DC3EBC1B13}" type="presParOf" srcId="{6FFFF325-4740-4BEA-9098-3F0DAA5613F9}" destId="{72137088-6732-48EB-8CBB-ECC01FEC94D2}" srcOrd="1" destOrd="0" presId="urn:microsoft.com/office/officeart/2005/8/layout/hierarchy2"/>
    <dgm:cxn modelId="{B803E30F-69CA-4D89-9ACF-A12C53C2B4E0}" type="presParOf" srcId="{63C1167D-2924-4AB2-AFCA-6D894FD12280}" destId="{0A248A8B-4A33-40D4-BC37-7AD8686FC4FB}" srcOrd="2" destOrd="0" presId="urn:microsoft.com/office/officeart/2005/8/layout/hierarchy2"/>
    <dgm:cxn modelId="{B8300819-99DB-4D1F-BFC7-781D60BE0E94}" type="presParOf" srcId="{0A248A8B-4A33-40D4-BC37-7AD8686FC4FB}" destId="{81A4382C-B6E1-4C75-B467-DD967FFF0FE2}" srcOrd="0" destOrd="0" presId="urn:microsoft.com/office/officeart/2005/8/layout/hierarchy2"/>
    <dgm:cxn modelId="{EA9A61FB-6FA2-466A-816C-CC6081ECEB53}" type="presParOf" srcId="{63C1167D-2924-4AB2-AFCA-6D894FD12280}" destId="{5FA17932-B1B8-4546-8DF3-602BE3A13038}" srcOrd="3" destOrd="0" presId="urn:microsoft.com/office/officeart/2005/8/layout/hierarchy2"/>
    <dgm:cxn modelId="{5108F76F-0F88-4C25-ACA5-EB536643C21C}" type="presParOf" srcId="{5FA17932-B1B8-4546-8DF3-602BE3A13038}" destId="{1EB86943-E85C-47B2-AFAF-FFA482644B3B}" srcOrd="0" destOrd="0" presId="urn:microsoft.com/office/officeart/2005/8/layout/hierarchy2"/>
    <dgm:cxn modelId="{0E5F3DC8-5688-415C-B309-E4B1A552AA5D}" type="presParOf" srcId="{5FA17932-B1B8-4546-8DF3-602BE3A13038}" destId="{3627D9ED-6191-4924-8DA8-37917568DB7A}" srcOrd="1" destOrd="0" presId="urn:microsoft.com/office/officeart/2005/8/layout/hierarchy2"/>
    <dgm:cxn modelId="{EDB00BE6-16D6-4B3B-BB71-945649B5431D}" type="presParOf" srcId="{3627D9ED-6191-4924-8DA8-37917568DB7A}" destId="{814EA71A-15E6-42A3-8639-109949BCA180}" srcOrd="0" destOrd="0" presId="urn:microsoft.com/office/officeart/2005/8/layout/hierarchy2"/>
    <dgm:cxn modelId="{5E6AF7FB-D27C-4AF4-8267-526813519558}" type="presParOf" srcId="{814EA71A-15E6-42A3-8639-109949BCA180}" destId="{B04DF4D7-54C4-4F95-B11E-570DEB16F24D}" srcOrd="0" destOrd="0" presId="urn:microsoft.com/office/officeart/2005/8/layout/hierarchy2"/>
    <dgm:cxn modelId="{694797E4-C390-46A5-BB30-87115F81425D}" type="presParOf" srcId="{3627D9ED-6191-4924-8DA8-37917568DB7A}" destId="{2A5A6AF9-5D77-4E56-B695-641B8F20B746}" srcOrd="1" destOrd="0" presId="urn:microsoft.com/office/officeart/2005/8/layout/hierarchy2"/>
    <dgm:cxn modelId="{4D8163F7-86B4-4D0A-9D54-1F64C53BF6B9}" type="presParOf" srcId="{2A5A6AF9-5D77-4E56-B695-641B8F20B746}" destId="{CAEED891-3175-4BA4-AF2A-0A19CD35E2B7}" srcOrd="0" destOrd="0" presId="urn:microsoft.com/office/officeart/2005/8/layout/hierarchy2"/>
    <dgm:cxn modelId="{6BD545AE-88A0-4AAA-A99C-88FCA0C0341D}" type="presParOf" srcId="{2A5A6AF9-5D77-4E56-B695-641B8F20B746}" destId="{81F5A2BE-81ED-4C49-8F2B-68CFF82B0D1A}" srcOrd="1" destOrd="0" presId="urn:microsoft.com/office/officeart/2005/8/layout/hierarchy2"/>
    <dgm:cxn modelId="{D12249C8-B672-47F5-A7AD-9A2FECF509A3}" type="presParOf" srcId="{3627D9ED-6191-4924-8DA8-37917568DB7A}" destId="{7893CDBE-41A8-4442-A98A-04B3B689C2E9}" srcOrd="2" destOrd="0" presId="urn:microsoft.com/office/officeart/2005/8/layout/hierarchy2"/>
    <dgm:cxn modelId="{684CC18B-F07F-43BB-B6E2-91D985641B48}" type="presParOf" srcId="{7893CDBE-41A8-4442-A98A-04B3B689C2E9}" destId="{425E56F0-8773-4ADA-B7D2-0F297F8E2F4D}" srcOrd="0" destOrd="0" presId="urn:microsoft.com/office/officeart/2005/8/layout/hierarchy2"/>
    <dgm:cxn modelId="{3B32E7F9-D625-4854-91D3-C5E66122D9A0}" type="presParOf" srcId="{3627D9ED-6191-4924-8DA8-37917568DB7A}" destId="{D12AEBAD-A1D0-4686-A0B5-87D6BD5D22A1}" srcOrd="3" destOrd="0" presId="urn:microsoft.com/office/officeart/2005/8/layout/hierarchy2"/>
    <dgm:cxn modelId="{C1F8F4DF-5E5B-47AA-BE81-C6234508E808}" type="presParOf" srcId="{D12AEBAD-A1D0-4686-A0B5-87D6BD5D22A1}" destId="{D5A07557-B917-4E23-BFA5-D60D2D898BF3}" srcOrd="0" destOrd="0" presId="urn:microsoft.com/office/officeart/2005/8/layout/hierarchy2"/>
    <dgm:cxn modelId="{534A56DE-16E7-4300-A3DF-19592C86BA2C}" type="presParOf" srcId="{D12AEBAD-A1D0-4686-A0B5-87D6BD5D22A1}" destId="{B356CC6D-A76F-4154-9E53-ACF3604EFE30}" srcOrd="1" destOrd="0" presId="urn:microsoft.com/office/officeart/2005/8/layout/hierarchy2"/>
    <dgm:cxn modelId="{5613E096-F072-42C7-883F-5EB50798F8D9}" type="presParOf" srcId="{3627D9ED-6191-4924-8DA8-37917568DB7A}" destId="{86E6B6B4-91B8-4DE6-8B5C-DE93959E2FA0}" srcOrd="4" destOrd="0" presId="urn:microsoft.com/office/officeart/2005/8/layout/hierarchy2"/>
    <dgm:cxn modelId="{BEF5DA9E-DF9F-4D74-A6F1-20B672F6FD8A}" type="presParOf" srcId="{86E6B6B4-91B8-4DE6-8B5C-DE93959E2FA0}" destId="{22045EEA-360F-40EA-B054-9422F80AEE01}" srcOrd="0" destOrd="0" presId="urn:microsoft.com/office/officeart/2005/8/layout/hierarchy2"/>
    <dgm:cxn modelId="{BAFC9C7D-1B78-4FBF-B9E6-2B48D0770611}" type="presParOf" srcId="{3627D9ED-6191-4924-8DA8-37917568DB7A}" destId="{31FE0D72-6E4B-4081-A858-EAF44FA0E0CF}" srcOrd="5" destOrd="0" presId="urn:microsoft.com/office/officeart/2005/8/layout/hierarchy2"/>
    <dgm:cxn modelId="{33CDDE4D-A016-4796-BAD2-9A5D60B9C71F}" type="presParOf" srcId="{31FE0D72-6E4B-4081-A858-EAF44FA0E0CF}" destId="{74AB41A1-48B4-4ADB-B67E-3B2DC97BBC1B}" srcOrd="0" destOrd="0" presId="urn:microsoft.com/office/officeart/2005/8/layout/hierarchy2"/>
    <dgm:cxn modelId="{2EB293B9-8B2F-4024-BB55-D7F79A39FBA6}" type="presParOf" srcId="{31FE0D72-6E4B-4081-A858-EAF44FA0E0CF}" destId="{A375489D-8131-4FAA-BD13-9C5139691AF1}" srcOrd="1" destOrd="0" presId="urn:microsoft.com/office/officeart/2005/8/layout/hierarchy2"/>
    <dgm:cxn modelId="{BA1A2E20-3FB4-4289-B9C0-CE8362B28E54}" type="presParOf" srcId="{63C1167D-2924-4AB2-AFCA-6D894FD12280}" destId="{316A3582-9483-49DB-89B9-F7A0A329A7A0}" srcOrd="4" destOrd="0" presId="urn:microsoft.com/office/officeart/2005/8/layout/hierarchy2"/>
    <dgm:cxn modelId="{7E332EAA-E819-4522-98AD-F6D00174B975}" type="presParOf" srcId="{316A3582-9483-49DB-89B9-F7A0A329A7A0}" destId="{E32AD2F6-10C3-4DED-B5C5-CC9E0D1B49CB}" srcOrd="0" destOrd="0" presId="urn:microsoft.com/office/officeart/2005/8/layout/hierarchy2"/>
    <dgm:cxn modelId="{38055180-921A-4907-B6BA-9620647CD73C}" type="presParOf" srcId="{63C1167D-2924-4AB2-AFCA-6D894FD12280}" destId="{55E26703-1484-4825-93BE-C0ED62F88CCF}" srcOrd="5" destOrd="0" presId="urn:microsoft.com/office/officeart/2005/8/layout/hierarchy2"/>
    <dgm:cxn modelId="{0ABF9F50-771B-4563-A890-43A446D47F04}" type="presParOf" srcId="{55E26703-1484-4825-93BE-C0ED62F88CCF}" destId="{654C8916-B4A3-4F71-B917-2BBAA308B409}" srcOrd="0" destOrd="0" presId="urn:microsoft.com/office/officeart/2005/8/layout/hierarchy2"/>
    <dgm:cxn modelId="{44D09B9C-13A5-4D81-9816-71F0DB774D89}" type="presParOf" srcId="{55E26703-1484-4825-93BE-C0ED62F88CCF}" destId="{4B7BB1C7-0042-432E-A841-7443D027C1B0}" srcOrd="1" destOrd="0" presId="urn:microsoft.com/office/officeart/2005/8/layout/hierarchy2"/>
    <dgm:cxn modelId="{7D1B4400-14B4-4B9D-A812-185D5B9E0F32}" type="presParOf" srcId="{63C1167D-2924-4AB2-AFCA-6D894FD12280}" destId="{4564B30C-D87A-488A-BA40-7B7311719191}" srcOrd="6" destOrd="0" presId="urn:microsoft.com/office/officeart/2005/8/layout/hierarchy2"/>
    <dgm:cxn modelId="{ECCA23CF-353E-4B6C-873E-C7FFBC3DFED7}" type="presParOf" srcId="{4564B30C-D87A-488A-BA40-7B7311719191}" destId="{386BB71D-00F0-4F6B-B60F-09F7BA47CA4E}" srcOrd="0" destOrd="0" presId="urn:microsoft.com/office/officeart/2005/8/layout/hierarchy2"/>
    <dgm:cxn modelId="{C1499470-553F-4245-B5B3-B98675924F9E}" type="presParOf" srcId="{63C1167D-2924-4AB2-AFCA-6D894FD12280}" destId="{036CB5DA-3D55-4AFA-A015-AF2204C8FE0A}" srcOrd="7" destOrd="0" presId="urn:microsoft.com/office/officeart/2005/8/layout/hierarchy2"/>
    <dgm:cxn modelId="{FF691A67-6556-4F96-80D6-027D57B09525}" type="presParOf" srcId="{036CB5DA-3D55-4AFA-A015-AF2204C8FE0A}" destId="{D7D55CAA-60E4-44A3-AC5B-8F87E529CA42}" srcOrd="0" destOrd="0" presId="urn:microsoft.com/office/officeart/2005/8/layout/hierarchy2"/>
    <dgm:cxn modelId="{476567D2-9D80-45A6-AD84-DC6FF35CF27E}" type="presParOf" srcId="{036CB5DA-3D55-4AFA-A015-AF2204C8FE0A}" destId="{D0C19D04-8478-46F9-9D2F-BDB4E5325D80}" srcOrd="1" destOrd="0" presId="urn:microsoft.com/office/officeart/2005/8/layout/hierarchy2"/>
    <dgm:cxn modelId="{9B9973C9-5925-49AE-9712-A931539D2B6D}" type="presParOf" srcId="{D0C19D04-8478-46F9-9D2F-BDB4E5325D80}" destId="{4E82FEBF-DEDC-4651-A617-1F8308A725A6}" srcOrd="0" destOrd="0" presId="urn:microsoft.com/office/officeart/2005/8/layout/hierarchy2"/>
    <dgm:cxn modelId="{72059AA0-C523-4618-BC2A-0DC065A155F1}" type="presParOf" srcId="{4E82FEBF-DEDC-4651-A617-1F8308A725A6}" destId="{4203B0AD-2895-45C0-82C0-E5259B11883D}" srcOrd="0" destOrd="0" presId="urn:microsoft.com/office/officeart/2005/8/layout/hierarchy2"/>
    <dgm:cxn modelId="{B76670C6-4F23-4B48-A18C-5BCC01648249}" type="presParOf" srcId="{D0C19D04-8478-46F9-9D2F-BDB4E5325D80}" destId="{3A8A5E06-94DF-4DD9-BEEB-20E3CC475120}" srcOrd="1" destOrd="0" presId="urn:microsoft.com/office/officeart/2005/8/layout/hierarchy2"/>
    <dgm:cxn modelId="{6083489E-B7B1-4F01-9F0D-087E00AA962D}" type="presParOf" srcId="{3A8A5E06-94DF-4DD9-BEEB-20E3CC475120}" destId="{63D73B6E-5061-4420-A855-FBBE60D41912}" srcOrd="0" destOrd="0" presId="urn:microsoft.com/office/officeart/2005/8/layout/hierarchy2"/>
    <dgm:cxn modelId="{3FF8A880-CE71-4C0D-B858-EF839EDC8578}" type="presParOf" srcId="{3A8A5E06-94DF-4DD9-BEEB-20E3CC475120}" destId="{DD9CD045-32D8-4CC2-8F53-E64EE417FD2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1DEECD-5A2D-44F2-ABA0-CD31888BE82C}">
      <dsp:nvSpPr>
        <dsp:cNvPr id="0" name=""/>
        <dsp:cNvSpPr/>
      </dsp:nvSpPr>
      <dsp:spPr>
        <a:xfrm>
          <a:off x="-5699196" y="-872376"/>
          <a:ext cx="6785311" cy="6785311"/>
        </a:xfrm>
        <a:prstGeom prst="blockArc">
          <a:avLst>
            <a:gd name="adj1" fmla="val 18900000"/>
            <a:gd name="adj2" fmla="val 2700000"/>
            <a:gd name="adj3" fmla="val 318"/>
          </a:avLst>
        </a:pr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96F88E-3B8F-4032-B979-647776A84ED9}">
      <dsp:nvSpPr>
        <dsp:cNvPr id="0" name=""/>
        <dsp:cNvSpPr/>
      </dsp:nvSpPr>
      <dsp:spPr>
        <a:xfrm>
          <a:off x="404714" y="265435"/>
          <a:ext cx="8093627" cy="53067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21219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Ознайомлення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 </a:t>
          </a:r>
          <a:r>
            <a:rPr lang="ru-RU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історією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рідного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краю</a:t>
          </a:r>
          <a:endParaRPr lang="ru-RU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4714" y="265435"/>
        <a:ext cx="8093627" cy="530670"/>
      </dsp:txXfrm>
    </dsp:sp>
    <dsp:sp modelId="{7205B471-D16C-4E82-9200-0E90B9104528}">
      <dsp:nvSpPr>
        <dsp:cNvPr id="0" name=""/>
        <dsp:cNvSpPr/>
      </dsp:nvSpPr>
      <dsp:spPr>
        <a:xfrm>
          <a:off x="73045" y="199102"/>
          <a:ext cx="663337" cy="663337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37BCFAAE-F569-45EC-BA99-CB27F504EE30}">
      <dsp:nvSpPr>
        <dsp:cNvPr id="0" name=""/>
        <dsp:cNvSpPr/>
      </dsp:nvSpPr>
      <dsp:spPr>
        <a:xfrm>
          <a:off x="874458" y="1049686"/>
          <a:ext cx="7657114" cy="530670"/>
        </a:xfrm>
        <a:prstGeom prst="rect">
          <a:avLst/>
        </a:prstGeom>
        <a:gradFill rotWithShape="0">
          <a:gsLst>
            <a:gs pos="0">
              <a:schemeClr val="accent4">
                <a:hueOff val="2079139"/>
                <a:satOff val="-9594"/>
                <a:lumOff val="35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2079139"/>
                <a:satOff val="-9594"/>
                <a:lumOff val="35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2079139"/>
                <a:satOff val="-9594"/>
                <a:lumOff val="35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21219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Виховання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любові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до </a:t>
          </a:r>
          <a:r>
            <a:rPr lang="ru-RU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рідного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краю</a:t>
          </a:r>
          <a:endParaRPr lang="ru-RU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74458" y="1049686"/>
        <a:ext cx="7657114" cy="530670"/>
      </dsp:txXfrm>
    </dsp:sp>
    <dsp:sp modelId="{96248E78-4A88-48E9-9033-5CE030A73052}">
      <dsp:nvSpPr>
        <dsp:cNvPr id="0" name=""/>
        <dsp:cNvSpPr/>
      </dsp:nvSpPr>
      <dsp:spPr>
        <a:xfrm>
          <a:off x="509558" y="995006"/>
          <a:ext cx="663337" cy="663337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2079139"/>
              <a:satOff val="-9594"/>
              <a:lumOff val="35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D6C8AB2A-0DBC-407A-9174-F164924F07B7}">
      <dsp:nvSpPr>
        <dsp:cNvPr id="0" name=""/>
        <dsp:cNvSpPr/>
      </dsp:nvSpPr>
      <dsp:spPr>
        <a:xfrm>
          <a:off x="1040832" y="1857244"/>
          <a:ext cx="7457508" cy="530670"/>
        </a:xfrm>
        <a:prstGeom prst="rect">
          <a:avLst/>
        </a:prstGeom>
        <a:gradFill rotWithShape="0">
          <a:gsLst>
            <a:gs pos="0">
              <a:schemeClr val="accent4">
                <a:hueOff val="4158277"/>
                <a:satOff val="-19187"/>
                <a:lumOff val="70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4158277"/>
                <a:satOff val="-19187"/>
                <a:lumOff val="70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4158277"/>
                <a:satOff val="-19187"/>
                <a:lumOff val="70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21219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Формування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духовно-</a:t>
          </a:r>
          <a:r>
            <a:rPr lang="ru-RU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моральних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взаємин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між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людьми</a:t>
          </a:r>
          <a:endParaRPr lang="ru-RU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40832" y="1857244"/>
        <a:ext cx="7457508" cy="530670"/>
      </dsp:txXfrm>
    </dsp:sp>
    <dsp:sp modelId="{F691DA29-F98C-4FF7-B1B2-FA1CE23A10C7}">
      <dsp:nvSpPr>
        <dsp:cNvPr id="0" name=""/>
        <dsp:cNvSpPr/>
      </dsp:nvSpPr>
      <dsp:spPr>
        <a:xfrm>
          <a:off x="709164" y="1790910"/>
          <a:ext cx="663337" cy="663337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4158277"/>
              <a:satOff val="-19187"/>
              <a:lumOff val="70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A18B9A48-7F96-44CD-B91F-A37CBED78F31}">
      <dsp:nvSpPr>
        <dsp:cNvPr id="0" name=""/>
        <dsp:cNvSpPr/>
      </dsp:nvSpPr>
      <dsp:spPr>
        <a:xfrm>
          <a:off x="1040832" y="2652644"/>
          <a:ext cx="7457508" cy="530670"/>
        </a:xfrm>
        <a:prstGeom prst="rect">
          <a:avLst/>
        </a:prstGeom>
        <a:gradFill rotWithShape="0">
          <a:gsLst>
            <a:gs pos="0">
              <a:schemeClr val="accent4">
                <a:hueOff val="6237416"/>
                <a:satOff val="-28781"/>
                <a:lumOff val="1059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6237416"/>
                <a:satOff val="-28781"/>
                <a:lumOff val="1059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6237416"/>
                <a:satOff val="-28781"/>
                <a:lumOff val="1059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21219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Формування толерантного ставлення </a:t>
          </a:r>
          <a:endParaRPr lang="ru-RU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40832" y="2652644"/>
        <a:ext cx="7457508" cy="530670"/>
      </dsp:txXfrm>
    </dsp:sp>
    <dsp:sp modelId="{B4D0DA00-2688-4A9C-ABF4-A2973B23A516}">
      <dsp:nvSpPr>
        <dsp:cNvPr id="0" name=""/>
        <dsp:cNvSpPr/>
      </dsp:nvSpPr>
      <dsp:spPr>
        <a:xfrm>
          <a:off x="709164" y="2586310"/>
          <a:ext cx="663337" cy="663337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6237416"/>
              <a:satOff val="-28781"/>
              <a:lumOff val="105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3EC4DF4B-AEA3-4AB8-B7B5-D18E85A3D4DD}">
      <dsp:nvSpPr>
        <dsp:cNvPr id="0" name=""/>
        <dsp:cNvSpPr/>
      </dsp:nvSpPr>
      <dsp:spPr>
        <a:xfrm>
          <a:off x="841226" y="3448548"/>
          <a:ext cx="7657114" cy="530670"/>
        </a:xfrm>
        <a:prstGeom prst="rect">
          <a:avLst/>
        </a:prstGeom>
        <a:gradFill rotWithShape="0">
          <a:gsLst>
            <a:gs pos="0">
              <a:schemeClr val="accent4">
                <a:hueOff val="8316554"/>
                <a:satOff val="-38374"/>
                <a:lumOff val="141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8316554"/>
                <a:satOff val="-38374"/>
                <a:lumOff val="141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8316554"/>
                <a:satOff val="-38374"/>
                <a:lumOff val="141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21219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Культивування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кращих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рис </a:t>
          </a:r>
          <a:r>
            <a:rPr lang="ru-RU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української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ментальності</a:t>
          </a:r>
          <a:endParaRPr lang="ru-RU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41226" y="3448548"/>
        <a:ext cx="7657114" cy="530670"/>
      </dsp:txXfrm>
    </dsp:sp>
    <dsp:sp modelId="{792DED57-CA7D-44B2-B4CA-656FDAE905ED}">
      <dsp:nvSpPr>
        <dsp:cNvPr id="0" name=""/>
        <dsp:cNvSpPr/>
      </dsp:nvSpPr>
      <dsp:spPr>
        <a:xfrm>
          <a:off x="509558" y="3382215"/>
          <a:ext cx="663337" cy="663337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8316554"/>
              <a:satOff val="-38374"/>
              <a:lumOff val="141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2B0114F1-7C38-4F71-8F8A-A18AB8D7DCAC}">
      <dsp:nvSpPr>
        <dsp:cNvPr id="0" name=""/>
        <dsp:cNvSpPr/>
      </dsp:nvSpPr>
      <dsp:spPr>
        <a:xfrm>
          <a:off x="404714" y="4244453"/>
          <a:ext cx="8093627" cy="530670"/>
        </a:xfrm>
        <a:prstGeom prst="rect">
          <a:avLst/>
        </a:prstGeom>
        <a:gradFill rotWithShape="0">
          <a:gsLst>
            <a:gs pos="0">
              <a:schemeClr val="accent4">
                <a:hueOff val="10395693"/>
                <a:satOff val="-47968"/>
                <a:lumOff val="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10395693"/>
                <a:satOff val="-47968"/>
                <a:lumOff val="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10395693"/>
                <a:satOff val="-47968"/>
                <a:lumOff val="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21219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Формування мовленнєвої культури</a:t>
          </a:r>
          <a:endParaRPr lang="ru-RU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4714" y="4244453"/>
        <a:ext cx="8093627" cy="530670"/>
      </dsp:txXfrm>
    </dsp:sp>
    <dsp:sp modelId="{99E313FD-2269-4CAA-AD5B-CB2AAD821F94}">
      <dsp:nvSpPr>
        <dsp:cNvPr id="0" name=""/>
        <dsp:cNvSpPr/>
      </dsp:nvSpPr>
      <dsp:spPr>
        <a:xfrm>
          <a:off x="73045" y="4178119"/>
          <a:ext cx="663337" cy="663337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10395693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60569A-BED5-4FB9-88B1-4C9809E30355}">
      <dsp:nvSpPr>
        <dsp:cNvPr id="0" name=""/>
        <dsp:cNvSpPr/>
      </dsp:nvSpPr>
      <dsp:spPr>
        <a:xfrm rot="16200000">
          <a:off x="522058" y="-522058"/>
          <a:ext cx="3204356" cy="4248472"/>
        </a:xfrm>
        <a:prstGeom prst="round1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 національної спрямованості</a:t>
          </a:r>
          <a:endParaRPr lang="ru-RU" sz="3200" b="1" i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0" y="0"/>
        <a:ext cx="4248472" cy="2403267"/>
      </dsp:txXfrm>
    </dsp:sp>
    <dsp:sp modelId="{9701306C-41BD-44A4-94F2-A3458028BAD9}">
      <dsp:nvSpPr>
        <dsp:cNvPr id="0" name=""/>
        <dsp:cNvSpPr/>
      </dsp:nvSpPr>
      <dsp:spPr>
        <a:xfrm>
          <a:off x="4248472" y="0"/>
          <a:ext cx="4248472" cy="3204356"/>
        </a:xfrm>
        <a:prstGeom prst="round1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 системності</a:t>
          </a:r>
          <a:endParaRPr lang="ru-RU" sz="3200" b="1" i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48472" y="0"/>
        <a:ext cx="4248472" cy="2403267"/>
      </dsp:txXfrm>
    </dsp:sp>
    <dsp:sp modelId="{90E39F95-56F1-4319-A0B5-C729AAFB50E9}">
      <dsp:nvSpPr>
        <dsp:cNvPr id="0" name=""/>
        <dsp:cNvSpPr/>
      </dsp:nvSpPr>
      <dsp:spPr>
        <a:xfrm rot="10800000">
          <a:off x="0" y="3204356"/>
          <a:ext cx="4248472" cy="3204356"/>
        </a:xfrm>
        <a:prstGeom prst="round1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 науковості змісту </a:t>
          </a:r>
          <a:endParaRPr lang="ru-RU" sz="3200" b="1" i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0" y="4005445"/>
        <a:ext cx="4248472" cy="2403267"/>
      </dsp:txXfrm>
    </dsp:sp>
    <dsp:sp modelId="{1AB9EF3F-8C8F-42C8-A195-F38CBE9C4BD0}">
      <dsp:nvSpPr>
        <dsp:cNvPr id="0" name=""/>
        <dsp:cNvSpPr/>
      </dsp:nvSpPr>
      <dsp:spPr>
        <a:xfrm rot="5400000">
          <a:off x="4770530" y="2682298"/>
          <a:ext cx="3204356" cy="4248472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 доступності</a:t>
          </a:r>
          <a:endParaRPr lang="ru-RU" sz="3200" b="1" i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4248472" y="4005444"/>
        <a:ext cx="4248472" cy="2403267"/>
      </dsp:txXfrm>
    </dsp:sp>
    <dsp:sp modelId="{B0DDAF6E-F98D-4738-9E87-E8B62282B2CF}">
      <dsp:nvSpPr>
        <dsp:cNvPr id="0" name=""/>
        <dsp:cNvSpPr/>
      </dsp:nvSpPr>
      <dsp:spPr>
        <a:xfrm>
          <a:off x="1368148" y="1944218"/>
          <a:ext cx="5760647" cy="2520274"/>
        </a:xfrm>
        <a:prstGeom prst="round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i="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Принципи формування національно-патріотичної особистості дитини в до­шкільному віці</a:t>
          </a:r>
          <a:endParaRPr lang="ru-RU" sz="3200" b="1" i="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91178" y="2067248"/>
        <a:ext cx="5514587" cy="22742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60569A-BED5-4FB9-88B1-4C9809E30355}">
      <dsp:nvSpPr>
        <dsp:cNvPr id="0" name=""/>
        <dsp:cNvSpPr/>
      </dsp:nvSpPr>
      <dsp:spPr>
        <a:xfrm rot="16200000">
          <a:off x="522058" y="-522058"/>
          <a:ext cx="3204356" cy="4248472"/>
        </a:xfrm>
        <a:prstGeom prst="round1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 наочності</a:t>
          </a:r>
          <a:endParaRPr lang="ru-RU" sz="3200" b="1" i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0" y="0"/>
        <a:ext cx="4248472" cy="2403267"/>
      </dsp:txXfrm>
    </dsp:sp>
    <dsp:sp modelId="{9701306C-41BD-44A4-94F2-A3458028BAD9}">
      <dsp:nvSpPr>
        <dsp:cNvPr id="0" name=""/>
        <dsp:cNvSpPr/>
      </dsp:nvSpPr>
      <dsp:spPr>
        <a:xfrm>
          <a:off x="4248472" y="0"/>
          <a:ext cx="4248472" cy="3204356"/>
        </a:xfrm>
        <a:prstGeom prst="round1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 </a:t>
          </a:r>
          <a:r>
            <a:rPr lang="ru-RU" sz="32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міцності</a:t>
          </a:r>
          <a:r>
            <a:rPr lang="ru-RU" sz="32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32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усвідомленості</a:t>
          </a:r>
          <a:r>
            <a:rPr lang="ru-RU" sz="32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й </a:t>
          </a:r>
          <a:r>
            <a:rPr lang="ru-RU" sz="32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дієвості</a:t>
          </a:r>
          <a:r>
            <a:rPr lang="ru-RU" sz="32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результатів</a:t>
          </a:r>
          <a:r>
            <a:rPr lang="ru-RU" sz="32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навчання</a:t>
          </a:r>
          <a:endParaRPr lang="ru-RU" sz="3200" b="1" i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48472" y="0"/>
        <a:ext cx="4248472" cy="2403267"/>
      </dsp:txXfrm>
    </dsp:sp>
    <dsp:sp modelId="{90E39F95-56F1-4319-A0B5-C729AAFB50E9}">
      <dsp:nvSpPr>
        <dsp:cNvPr id="0" name=""/>
        <dsp:cNvSpPr/>
      </dsp:nvSpPr>
      <dsp:spPr>
        <a:xfrm rot="10800000">
          <a:off x="0" y="3204356"/>
          <a:ext cx="4248472" cy="3204356"/>
        </a:xfrm>
        <a:prstGeom prst="round1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 </a:t>
          </a:r>
          <a:r>
            <a:rPr lang="uk-UA" sz="32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самоактивності</a:t>
          </a:r>
          <a:r>
            <a:rPr lang="uk-UA" sz="32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й саморегуля­ції</a:t>
          </a:r>
          <a:endParaRPr lang="ru-RU" sz="3200" b="1" i="1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0" y="4005445"/>
        <a:ext cx="4248472" cy="2403267"/>
      </dsp:txXfrm>
    </dsp:sp>
    <dsp:sp modelId="{1AB9EF3F-8C8F-42C8-A195-F38CBE9C4BD0}">
      <dsp:nvSpPr>
        <dsp:cNvPr id="0" name=""/>
        <dsp:cNvSpPr/>
      </dsp:nvSpPr>
      <dsp:spPr>
        <a:xfrm rot="5400000">
          <a:off x="4770530" y="2682298"/>
          <a:ext cx="3204356" cy="4248472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 </a:t>
          </a:r>
          <a:r>
            <a:rPr lang="ru-RU" sz="32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виховання</a:t>
          </a:r>
          <a:r>
            <a:rPr lang="ru-RU" sz="32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32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розвитку</a:t>
          </a:r>
          <a:endParaRPr lang="ru-RU" sz="32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4248472" y="4005444"/>
        <a:ext cx="4248472" cy="2403267"/>
      </dsp:txXfrm>
    </dsp:sp>
    <dsp:sp modelId="{B0DDAF6E-F98D-4738-9E87-E8B62282B2CF}">
      <dsp:nvSpPr>
        <dsp:cNvPr id="0" name=""/>
        <dsp:cNvSpPr/>
      </dsp:nvSpPr>
      <dsp:spPr>
        <a:xfrm>
          <a:off x="1368148" y="2160240"/>
          <a:ext cx="5760647" cy="2088230"/>
        </a:xfrm>
        <a:prstGeom prst="round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i="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Принципи формування національно-патріотичної особистості дитини в дошкільному віці</a:t>
          </a:r>
          <a:endParaRPr lang="ru-RU" sz="3200" b="1" i="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70087" y="2262179"/>
        <a:ext cx="5556769" cy="188435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60569A-BED5-4FB9-88B1-4C9809E30355}">
      <dsp:nvSpPr>
        <dsp:cNvPr id="0" name=""/>
        <dsp:cNvSpPr/>
      </dsp:nvSpPr>
      <dsp:spPr>
        <a:xfrm rot="16200000">
          <a:off x="522058" y="-522058"/>
          <a:ext cx="3204356" cy="4248472"/>
        </a:xfrm>
        <a:prstGeom prst="round1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 </a:t>
          </a:r>
          <a:r>
            <a:rPr lang="uk-UA" sz="28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культуровідповідності</a:t>
          </a:r>
          <a:endParaRPr lang="ru-RU" sz="2800" b="1" i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0" y="0"/>
        <a:ext cx="4248472" cy="2403267"/>
      </dsp:txXfrm>
    </dsp:sp>
    <dsp:sp modelId="{9701306C-41BD-44A4-94F2-A3458028BAD9}">
      <dsp:nvSpPr>
        <dsp:cNvPr id="0" name=""/>
        <dsp:cNvSpPr/>
      </dsp:nvSpPr>
      <dsp:spPr>
        <a:xfrm>
          <a:off x="4248472" y="0"/>
          <a:ext cx="4248472" cy="3204356"/>
        </a:xfrm>
        <a:prstGeom prst="round1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 </a:t>
          </a:r>
          <a:r>
            <a:rPr lang="ru-RU" sz="32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полікультурності</a:t>
          </a:r>
          <a:endParaRPr lang="ru-RU" sz="3200" b="1" i="1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48472" y="0"/>
        <a:ext cx="4248472" cy="2403267"/>
      </dsp:txXfrm>
    </dsp:sp>
    <dsp:sp modelId="{90E39F95-56F1-4319-A0B5-C729AAFB50E9}">
      <dsp:nvSpPr>
        <dsp:cNvPr id="0" name=""/>
        <dsp:cNvSpPr/>
      </dsp:nvSpPr>
      <dsp:spPr>
        <a:xfrm rot="10800000">
          <a:off x="0" y="3204356"/>
          <a:ext cx="4248472" cy="3204356"/>
        </a:xfrm>
        <a:prstGeom prst="round1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 </a:t>
          </a:r>
          <a:r>
            <a:rPr lang="ru-RU" sz="28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колективного</a:t>
          </a:r>
          <a:r>
            <a:rPr lang="ru-RU" sz="28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характеру </a:t>
          </a:r>
          <a:r>
            <a:rPr lang="ru-RU" sz="28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національно-патріотичного</a:t>
          </a:r>
          <a:r>
            <a:rPr lang="ru-RU" sz="28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виховання</a:t>
          </a:r>
          <a:endParaRPr lang="ru-RU" sz="2800" b="1" i="1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0" y="4005445"/>
        <a:ext cx="4248472" cy="2403267"/>
      </dsp:txXfrm>
    </dsp:sp>
    <dsp:sp modelId="{1AB9EF3F-8C8F-42C8-A195-F38CBE9C4BD0}">
      <dsp:nvSpPr>
        <dsp:cNvPr id="0" name=""/>
        <dsp:cNvSpPr/>
      </dsp:nvSpPr>
      <dsp:spPr>
        <a:xfrm rot="5400000">
          <a:off x="4770530" y="2682298"/>
          <a:ext cx="3204356" cy="4248472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 соціальної відповідності</a:t>
          </a:r>
          <a:endParaRPr lang="ru-RU" sz="3200" b="1" i="1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4248472" y="4005444"/>
        <a:ext cx="4248472" cy="2403267"/>
      </dsp:txXfrm>
    </dsp:sp>
    <dsp:sp modelId="{B0DDAF6E-F98D-4738-9E87-E8B62282B2CF}">
      <dsp:nvSpPr>
        <dsp:cNvPr id="0" name=""/>
        <dsp:cNvSpPr/>
      </dsp:nvSpPr>
      <dsp:spPr>
        <a:xfrm>
          <a:off x="576071" y="2016228"/>
          <a:ext cx="6912782" cy="1800207"/>
        </a:xfrm>
        <a:prstGeom prst="round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i="0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Принципи формування національно-патріотичної особистості дитини в дошкільному віці</a:t>
          </a:r>
          <a:endParaRPr lang="ru-RU" sz="3200" b="1" i="0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63950" y="2104107"/>
        <a:ext cx="6737024" cy="162444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6E072C-6C0C-4910-A332-D67C1EC84E0E}">
      <dsp:nvSpPr>
        <dsp:cNvPr id="0" name=""/>
        <dsp:cNvSpPr/>
      </dsp:nvSpPr>
      <dsp:spPr>
        <a:xfrm>
          <a:off x="6261" y="2160242"/>
          <a:ext cx="1869466" cy="169545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i="1" kern="12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Діти вміють</a:t>
          </a:r>
          <a:endParaRPr lang="ru-RU" sz="3200" b="1" i="1" kern="12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5919" y="2209900"/>
        <a:ext cx="1770150" cy="1596140"/>
      </dsp:txXfrm>
    </dsp:sp>
    <dsp:sp modelId="{F004EC08-82AE-461C-92A6-DE4941938AF2}">
      <dsp:nvSpPr>
        <dsp:cNvPr id="0" name=""/>
        <dsp:cNvSpPr/>
      </dsp:nvSpPr>
      <dsp:spPr>
        <a:xfrm rot="17450336">
          <a:off x="1198597" y="2012573"/>
          <a:ext cx="2102047" cy="26253"/>
        </a:xfrm>
        <a:custGeom>
          <a:avLst/>
          <a:gdLst/>
          <a:ahLst/>
          <a:cxnLst/>
          <a:rect l="0" t="0" r="0" b="0"/>
          <a:pathLst>
            <a:path>
              <a:moveTo>
                <a:pt x="0" y="13126"/>
              </a:moveTo>
              <a:lnTo>
                <a:pt x="2102047" y="13126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2197070" y="1973149"/>
        <a:ext cx="105102" cy="105102"/>
      </dsp:txXfrm>
    </dsp:sp>
    <dsp:sp modelId="{B5F34DBD-B2AF-4EE1-851C-318FB385EBBC}">
      <dsp:nvSpPr>
        <dsp:cNvPr id="0" name=""/>
        <dsp:cNvSpPr/>
      </dsp:nvSpPr>
      <dsp:spPr>
        <a:xfrm>
          <a:off x="2623514" y="576063"/>
          <a:ext cx="2276337" cy="93473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самостійно аналізувати </a:t>
          </a:r>
          <a:endParaRPr lang="ru-RU" sz="2800" b="1" i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50891" y="603440"/>
        <a:ext cx="2221583" cy="879979"/>
      </dsp:txXfrm>
    </dsp:sp>
    <dsp:sp modelId="{0A248A8B-4A33-40D4-BC37-7AD8686FC4FB}">
      <dsp:nvSpPr>
        <dsp:cNvPr id="0" name=""/>
        <dsp:cNvSpPr/>
      </dsp:nvSpPr>
      <dsp:spPr>
        <a:xfrm rot="18603004">
          <a:off x="1668551" y="2550045"/>
          <a:ext cx="1162139" cy="26253"/>
        </a:xfrm>
        <a:custGeom>
          <a:avLst/>
          <a:gdLst/>
          <a:ahLst/>
          <a:cxnLst/>
          <a:rect l="0" t="0" r="0" b="0"/>
          <a:pathLst>
            <a:path>
              <a:moveTo>
                <a:pt x="0" y="13126"/>
              </a:moveTo>
              <a:lnTo>
                <a:pt x="1162139" y="13126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220568" y="2534118"/>
        <a:ext cx="58106" cy="58106"/>
      </dsp:txXfrm>
    </dsp:sp>
    <dsp:sp modelId="{1EB86943-E85C-47B2-AFAF-FFA482644B3B}">
      <dsp:nvSpPr>
        <dsp:cNvPr id="0" name=""/>
        <dsp:cNvSpPr/>
      </dsp:nvSpPr>
      <dsp:spPr>
        <a:xfrm>
          <a:off x="2623514" y="1651007"/>
          <a:ext cx="2348573" cy="93473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зіставляти, порівнювати</a:t>
          </a:r>
          <a:endParaRPr lang="ru-RU" sz="2800" b="1" i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50891" y="1678384"/>
        <a:ext cx="2293819" cy="879979"/>
      </dsp:txXfrm>
    </dsp:sp>
    <dsp:sp modelId="{814EA71A-15E6-42A3-8639-109949BCA180}">
      <dsp:nvSpPr>
        <dsp:cNvPr id="0" name=""/>
        <dsp:cNvSpPr/>
      </dsp:nvSpPr>
      <dsp:spPr>
        <a:xfrm rot="18077019">
          <a:off x="4625952" y="1489904"/>
          <a:ext cx="1440058" cy="26253"/>
        </a:xfrm>
        <a:custGeom>
          <a:avLst/>
          <a:gdLst/>
          <a:ahLst/>
          <a:cxnLst/>
          <a:rect l="0" t="0" r="0" b="0"/>
          <a:pathLst>
            <a:path>
              <a:moveTo>
                <a:pt x="0" y="13126"/>
              </a:moveTo>
              <a:lnTo>
                <a:pt x="1440058" y="13126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309979" y="1467030"/>
        <a:ext cx="72002" cy="72002"/>
      </dsp:txXfrm>
    </dsp:sp>
    <dsp:sp modelId="{CAEED891-3175-4BA4-AF2A-0A19CD35E2B7}">
      <dsp:nvSpPr>
        <dsp:cNvPr id="0" name=""/>
        <dsp:cNvSpPr/>
      </dsp:nvSpPr>
      <dsp:spPr>
        <a:xfrm>
          <a:off x="5719874" y="420323"/>
          <a:ext cx="2846430" cy="9347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переказувати літературні</a:t>
          </a:r>
          <a:endParaRPr lang="ru-RU" sz="2800" b="1" i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47251" y="447700"/>
        <a:ext cx="2791676" cy="879979"/>
      </dsp:txXfrm>
    </dsp:sp>
    <dsp:sp modelId="{7893CDBE-41A8-4442-A98A-04B3B689C2E9}">
      <dsp:nvSpPr>
        <dsp:cNvPr id="0" name=""/>
        <dsp:cNvSpPr/>
      </dsp:nvSpPr>
      <dsp:spPr>
        <a:xfrm rot="20894115">
          <a:off x="4964065" y="2027376"/>
          <a:ext cx="763832" cy="26253"/>
        </a:xfrm>
        <a:custGeom>
          <a:avLst/>
          <a:gdLst/>
          <a:ahLst/>
          <a:cxnLst/>
          <a:rect l="0" t="0" r="0" b="0"/>
          <a:pathLst>
            <a:path>
              <a:moveTo>
                <a:pt x="0" y="13126"/>
              </a:moveTo>
              <a:lnTo>
                <a:pt x="763832" y="13126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326885" y="2021407"/>
        <a:ext cx="38191" cy="38191"/>
      </dsp:txXfrm>
    </dsp:sp>
    <dsp:sp modelId="{D5A07557-B917-4E23-BFA5-D60D2D898BF3}">
      <dsp:nvSpPr>
        <dsp:cNvPr id="0" name=""/>
        <dsp:cNvSpPr/>
      </dsp:nvSpPr>
      <dsp:spPr>
        <a:xfrm>
          <a:off x="5719874" y="1495266"/>
          <a:ext cx="2817659" cy="9347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віршовані твори</a:t>
          </a:r>
          <a:endParaRPr lang="ru-RU" sz="2800" b="1" i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47251" y="1522643"/>
        <a:ext cx="2762905" cy="879979"/>
      </dsp:txXfrm>
    </dsp:sp>
    <dsp:sp modelId="{86E6B6B4-91B8-4DE6-8B5C-DE93959E2FA0}">
      <dsp:nvSpPr>
        <dsp:cNvPr id="0" name=""/>
        <dsp:cNvSpPr/>
      </dsp:nvSpPr>
      <dsp:spPr>
        <a:xfrm rot="3310531">
          <a:off x="4691250" y="2642718"/>
          <a:ext cx="1309460" cy="26253"/>
        </a:xfrm>
        <a:custGeom>
          <a:avLst/>
          <a:gdLst/>
          <a:ahLst/>
          <a:cxnLst/>
          <a:rect l="0" t="0" r="0" b="0"/>
          <a:pathLst>
            <a:path>
              <a:moveTo>
                <a:pt x="0" y="13126"/>
              </a:moveTo>
              <a:lnTo>
                <a:pt x="1309460" y="13126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313244" y="2623108"/>
        <a:ext cx="65473" cy="65473"/>
      </dsp:txXfrm>
    </dsp:sp>
    <dsp:sp modelId="{74AB41A1-48B4-4ADB-B67E-3B2DC97BBC1B}">
      <dsp:nvSpPr>
        <dsp:cNvPr id="0" name=""/>
        <dsp:cNvSpPr/>
      </dsp:nvSpPr>
      <dsp:spPr>
        <a:xfrm>
          <a:off x="5719874" y="2570209"/>
          <a:ext cx="2916423" cy="12462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i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розігрувати театралізовані сценки</a:t>
          </a:r>
          <a:endParaRPr lang="ru-RU" sz="2800" b="1" i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56374" y="2606709"/>
        <a:ext cx="2843423" cy="1173214"/>
      </dsp:txXfrm>
    </dsp:sp>
    <dsp:sp modelId="{316A3582-9483-49DB-89B9-F7A0A329A7A0}">
      <dsp:nvSpPr>
        <dsp:cNvPr id="0" name=""/>
        <dsp:cNvSpPr/>
      </dsp:nvSpPr>
      <dsp:spPr>
        <a:xfrm rot="835245">
          <a:off x="1864414" y="3087517"/>
          <a:ext cx="770414" cy="26253"/>
        </a:xfrm>
        <a:custGeom>
          <a:avLst/>
          <a:gdLst/>
          <a:ahLst/>
          <a:cxnLst/>
          <a:rect l="0" t="0" r="0" b="0"/>
          <a:pathLst>
            <a:path>
              <a:moveTo>
                <a:pt x="0" y="13126"/>
              </a:moveTo>
              <a:lnTo>
                <a:pt x="770414" y="13126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230361" y="3081383"/>
        <a:ext cx="38520" cy="38520"/>
      </dsp:txXfrm>
    </dsp:sp>
    <dsp:sp modelId="{654C8916-B4A3-4F71-B917-2BBAA308B409}">
      <dsp:nvSpPr>
        <dsp:cNvPr id="0" name=""/>
        <dsp:cNvSpPr/>
      </dsp:nvSpPr>
      <dsp:spPr>
        <a:xfrm>
          <a:off x="2623514" y="2725950"/>
          <a:ext cx="2096531" cy="93473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розмовляти </a:t>
          </a:r>
          <a:r>
            <a:rPr lang="uk-UA" sz="2800" b="1" i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грамотно</a:t>
          </a:r>
          <a:endParaRPr lang="ru-RU" sz="2800" b="1" i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50891" y="2753327"/>
        <a:ext cx="2041777" cy="879979"/>
      </dsp:txXfrm>
    </dsp:sp>
    <dsp:sp modelId="{4564B30C-D87A-488A-BA40-7B7311719191}">
      <dsp:nvSpPr>
        <dsp:cNvPr id="0" name=""/>
        <dsp:cNvSpPr/>
      </dsp:nvSpPr>
      <dsp:spPr>
        <a:xfrm rot="4149664">
          <a:off x="1198597" y="3977114"/>
          <a:ext cx="2102047" cy="26253"/>
        </a:xfrm>
        <a:custGeom>
          <a:avLst/>
          <a:gdLst/>
          <a:ahLst/>
          <a:cxnLst/>
          <a:rect l="0" t="0" r="0" b="0"/>
          <a:pathLst>
            <a:path>
              <a:moveTo>
                <a:pt x="0" y="13126"/>
              </a:moveTo>
              <a:lnTo>
                <a:pt x="2102047" y="13126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2197070" y="3937689"/>
        <a:ext cx="105102" cy="105102"/>
      </dsp:txXfrm>
    </dsp:sp>
    <dsp:sp modelId="{D7D55CAA-60E4-44A3-AC5B-8F87E529CA42}">
      <dsp:nvSpPr>
        <dsp:cNvPr id="0" name=""/>
        <dsp:cNvSpPr/>
      </dsp:nvSpPr>
      <dsp:spPr>
        <a:xfrm>
          <a:off x="2623514" y="4505144"/>
          <a:ext cx="2548811" cy="93473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i="1" kern="120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вести діалог</a:t>
          </a:r>
          <a:endParaRPr lang="ru-RU" sz="2800" b="1" i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50891" y="4532521"/>
        <a:ext cx="2494057" cy="879979"/>
      </dsp:txXfrm>
    </dsp:sp>
    <dsp:sp modelId="{4E82FEBF-DEDC-4651-A617-1F8308A725A6}">
      <dsp:nvSpPr>
        <dsp:cNvPr id="0" name=""/>
        <dsp:cNvSpPr/>
      </dsp:nvSpPr>
      <dsp:spPr>
        <a:xfrm>
          <a:off x="5172326" y="4959384"/>
          <a:ext cx="747786" cy="26253"/>
        </a:xfrm>
        <a:custGeom>
          <a:avLst/>
          <a:gdLst/>
          <a:ahLst/>
          <a:cxnLst/>
          <a:rect l="0" t="0" r="0" b="0"/>
          <a:pathLst>
            <a:path>
              <a:moveTo>
                <a:pt x="0" y="13126"/>
              </a:moveTo>
              <a:lnTo>
                <a:pt x="747786" y="13126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527525" y="4953816"/>
        <a:ext cx="37389" cy="37389"/>
      </dsp:txXfrm>
    </dsp:sp>
    <dsp:sp modelId="{63D73B6E-5061-4420-A855-FBBE60D41912}">
      <dsp:nvSpPr>
        <dsp:cNvPr id="0" name=""/>
        <dsp:cNvSpPr/>
      </dsp:nvSpPr>
      <dsp:spPr>
        <a:xfrm>
          <a:off x="5920113" y="3956633"/>
          <a:ext cx="2858601" cy="20317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долучати дітей до народної творчості, мистецтва</a:t>
          </a:r>
          <a:endParaRPr lang="ru-RU" sz="2800" b="1" i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79621" y="4016141"/>
        <a:ext cx="2739585" cy="19127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5FDEE-B61B-4391-9D95-2EC4E1C5E26C}" type="datetimeFigureOut">
              <a:rPr lang="ru-RU" smtClean="0"/>
              <a:t>10.03.2023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EC618D-9143-47B4-9C35-4705E5DB9A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713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B8703-2922-4B61-A6E7-F36DCE5E412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159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6306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393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90512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804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9939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98492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306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44735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781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7842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71529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0267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779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9643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4971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508277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2362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2984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77206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03122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5981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34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B106E36-FD25-4E2D-B0AA-010F637433A0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5028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395536" y="1820206"/>
            <a:ext cx="8352928" cy="2760922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accent4">
                    <a:lumMod val="50000"/>
                  </a:schemeClr>
                </a:solidFill>
              </a:rPr>
              <a:t>Мета та завдання національно-патріотичного виховання в системі дошкільної освіти </a:t>
            </a:r>
            <a:br>
              <a:rPr lang="uk-UA" sz="3200" b="1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3200" b="1" dirty="0" smtClean="0">
                <a:solidFill>
                  <a:schemeClr val="accent4">
                    <a:lumMod val="50000"/>
                  </a:schemeClr>
                </a:solidFill>
              </a:rPr>
              <a:t>на сучасному етапі</a:t>
            </a:r>
            <a:endParaRPr lang="ru-RU" sz="3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395536" y="5382508"/>
            <a:ext cx="6552728" cy="998820"/>
          </a:xfrm>
          <a:solidFill>
            <a:schemeClr val="accent5">
              <a:lumMod val="40000"/>
              <a:lumOff val="60000"/>
            </a:schemeClr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5013176"/>
            <a:ext cx="8280920" cy="1034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uk-UA" b="1" i="1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uk-UA" b="1" i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r>
              <a:rPr lang="uk-UA" b="1" i="1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Спікер-</a:t>
            </a:r>
            <a:r>
              <a:rPr lang="uk-UA" b="1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консультант КУ «ЦПРПП ВМР» </a:t>
            </a:r>
            <a:r>
              <a:rPr lang="uk-UA" b="1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Лариса Бондарчук   </a:t>
            </a:r>
            <a:r>
              <a:rPr lang="uk-UA" b="1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</a:t>
            </a:r>
            <a:endParaRPr lang="uk-UA" b="1" i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4" descr="C:\Users\Тарас\Desktop\Портрети працівників ЦПРПП на нову візитку (КОЛО)\Лого быле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GlowEdg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1935573" cy="1821022"/>
          </a:xfrm>
          <a:prstGeom prst="rect">
            <a:avLst/>
          </a:prstGeom>
          <a:noFill/>
          <a:effectLst>
            <a:glow rad="647700">
              <a:sysClr val="window" lastClr="FFFFFF"/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2286000" y="404664"/>
            <a:ext cx="6390456" cy="11644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marL="631825" algn="ctr">
              <a:lnSpc>
                <a:spcPct val="100000"/>
              </a:lnSpc>
              <a:spcBef>
                <a:spcPts val="100"/>
              </a:spcBef>
            </a:pPr>
            <a:r>
              <a:rPr lang="ru-RU" sz="16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Дата </a:t>
            </a:r>
            <a:r>
              <a:rPr lang="ru-RU" sz="1600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16.02.2023</a:t>
            </a:r>
          </a:p>
          <a:p>
            <a:pPr marL="631825" algn="ctr">
              <a:lnSpc>
                <a:spcPct val="100000"/>
              </a:lnSpc>
              <a:spcBef>
                <a:spcPts val="100"/>
              </a:spcBef>
            </a:pP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 </a:t>
            </a:r>
            <a:r>
              <a:rPr lang="ru-RU" sz="1600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10.00</a:t>
            </a:r>
            <a:endParaRPr lang="ru-RU" sz="16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631825" algn="ctr">
              <a:lnSpc>
                <a:spcPct val="100000"/>
              </a:lnSpc>
              <a:spcBef>
                <a:spcPts val="100"/>
              </a:spcBef>
            </a:pPr>
            <a:r>
              <a:rPr lang="ru-RU" b="1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Засідання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міської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школи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молодого </a:t>
            </a:r>
            <a:r>
              <a:rPr lang="ru-RU" b="1" dirty="0" err="1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майстра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b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молодих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вихователів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ІІ-й </a:t>
            </a:r>
            <a:r>
              <a:rPr lang="ru-RU" b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ЗДО 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ВМТГ</a:t>
            </a:r>
            <a:endParaRPr lang="ru-RU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5" descr="https://cprvmr.edu.vn.ua/uploads/design/Photo/S_PERSONAL/07_S_BONDARCHUK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Marker/>
                    </a14:imgEffect>
                    <a14:imgEffect>
                      <a14:colorTemperature colorTemp="88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725144"/>
            <a:ext cx="1584176" cy="1584176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/>
        </p:spPr>
      </p:pic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E4DD-D3F0-47DD-AB40-269E5FADE3E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567775791"/>
              </p:ext>
            </p:extLst>
          </p:nvPr>
        </p:nvGraphicFramePr>
        <p:xfrm>
          <a:off x="467544" y="260648"/>
          <a:ext cx="8496944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866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118709542"/>
              </p:ext>
            </p:extLst>
          </p:nvPr>
        </p:nvGraphicFramePr>
        <p:xfrm>
          <a:off x="467544" y="260648"/>
          <a:ext cx="8496944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2863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2023078"/>
              </p:ext>
            </p:extLst>
          </p:nvPr>
        </p:nvGraphicFramePr>
        <p:xfrm>
          <a:off x="467544" y="260648"/>
          <a:ext cx="8496944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942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501286139"/>
              </p:ext>
            </p:extLst>
          </p:nvPr>
        </p:nvGraphicFramePr>
        <p:xfrm>
          <a:off x="251520" y="260648"/>
          <a:ext cx="8784976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12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Горизонтальный свиток 2"/>
          <p:cNvSpPr/>
          <p:nvPr/>
        </p:nvSpPr>
        <p:spPr>
          <a:xfrm>
            <a:off x="683568" y="692696"/>
            <a:ext cx="8136904" cy="5688632"/>
          </a:xfrm>
          <a:prstGeom prst="horizontalScroll">
            <a:avLst/>
          </a:prstGeom>
          <a:solidFill>
            <a:schemeClr val="lt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Дошкільний </a:t>
            </a:r>
            <a:r>
              <a:rPr lang="uk-UA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вік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найсприятливіший для закладання фундаментальних світоглядних понять, </a:t>
            </a: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моральних 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цінностей, переконань у свідомості дитини, </a:t>
            </a: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 національно-</a:t>
            </a:r>
          </a:p>
          <a:p>
            <a:pPr algn="ctr"/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патріотич­ного 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виховання. </a:t>
            </a:r>
            <a:endParaRPr lang="ru-RU" sz="360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63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672" y="548680"/>
            <a:ext cx="5760640" cy="72008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ВИКОРИСТАНІ ДЖЕРЕЛА</a:t>
            </a:r>
            <a:endParaRPr 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1628800"/>
            <a:ext cx="77768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dirty="0" smtClean="0"/>
          </a:p>
          <a:p>
            <a:pPr marL="342900" indent="-342900">
              <a:buFont typeface="+mj-lt"/>
              <a:buAutoNum type="arabicPeriod"/>
            </a:pPr>
            <a:r>
              <a:rPr lang="uk-UA" dirty="0" smtClean="0"/>
              <a:t>Базовий компонент дошкільної освіти-нова редакція, 2021.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 smtClean="0"/>
              <a:t>Концепція Державної цільової соціальної програми національно-патріотичного виховання на період до 2025 року, схваленої розпорядженням Кабінету Міністрів України від 9 жовтня 2020 р. № 1233-р.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 smtClean="0"/>
              <a:t>Стратегія національно-патріотичного виховання, затвердженої   Указом Президента України від 18 травня 2019 року № 286/2019.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 smtClean="0"/>
              <a:t>Лист  МОН  від 27.07. 2022 № 1/8504-22  «Методичні рекомендації про окремі питання діяльності закладу дошкільної освіти у 2022/2023 навчальному році» 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 smtClean="0"/>
              <a:t>Державний стандарт дошкільної освіти:особливості впровадження/Упор.:О.</a:t>
            </a:r>
            <a:r>
              <a:rPr lang="uk-UA" dirty="0" err="1" smtClean="0"/>
              <a:t>Косенчук.-Харків</a:t>
            </a:r>
            <a:r>
              <a:rPr lang="uk-UA" dirty="0" smtClean="0"/>
              <a:t>: Вид-во </a:t>
            </a:r>
            <a:r>
              <a:rPr lang="uk-UA" dirty="0" err="1" smtClean="0"/>
              <a:t>“Ранок”</a:t>
            </a:r>
            <a:r>
              <a:rPr lang="uk-UA" dirty="0" smtClean="0"/>
              <a:t>,2021.</a:t>
            </a:r>
          </a:p>
          <a:p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60000"/>
                <a:lumOff val="40000"/>
              </a:scheme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Горизонтальный свиток 2"/>
          <p:cNvSpPr/>
          <p:nvPr/>
        </p:nvSpPr>
        <p:spPr>
          <a:xfrm>
            <a:off x="1403648" y="1268760"/>
            <a:ext cx="6408712" cy="2592288"/>
          </a:xfrm>
          <a:prstGeom prst="horizontalScroll">
            <a:avLst/>
          </a:prstGeom>
          <a:solidFill>
            <a:schemeClr val="lt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увагу!</a:t>
            </a:r>
            <a:endParaRPr lang="ru-RU" sz="4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63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588267" y="577225"/>
            <a:ext cx="596746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Що зазначено в нормативних документах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187624" y="2996952"/>
            <a:ext cx="6840760" cy="224676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Відповідно до </a:t>
            </a: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Закону України «Про дошкільну освіту»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одним із ключових завдань дошкільної освіти є виховання в дітей любові до України, шанобливого ставлення до родини, поваги до народних традицій і звичаїв, державної мови, регіональних мов або мов меншин і рідної мови, національних цінностей українського народу.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412776"/>
            <a:ext cx="5688632" cy="9233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uk-UA" dirty="0" smtClean="0"/>
              <a:t>Завдання національно-патріотичного виховання дошкільників представлені нормативними документами</a:t>
            </a:r>
            <a:endParaRPr lang="ru-RU" dirty="0"/>
          </a:p>
        </p:txBody>
      </p:sp>
      <p:pic>
        <p:nvPicPr>
          <p:cNvPr id="5" name="Рисунок 4" descr="Книга и ручка – Бесплатные иконки: образование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980728"/>
            <a:ext cx="1641514" cy="1641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539552" y="908720"/>
            <a:ext cx="7668344" cy="255454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 </a:t>
            </a: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новій редакції Державного стандарту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дошкільної освіти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зазначено, що в дітей старшого дошкільного віку має бути сформована соціально-громадянська компетентність - це здатність до прояву особистісних якостей, соціальних почуттів, любові до Батьківщини; готовність до посильної участі в соціальних подіях, що відбуваються у дитячих осередках, громаді, суспільстві та спрямовані на покращення спільного життя.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Базовий компонент дошкільної освіти 202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3717032"/>
            <a:ext cx="4320480" cy="1996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Державний стандарт дошкільної освіти: особливості впровадження (Укр) Ранок О902182У (9786170974846) (467409)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20688"/>
            <a:ext cx="3240360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4283968" y="498446"/>
            <a:ext cx="432048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Результат сформованості соціально-громадянської компетентності засвідчує ціннісне ставлення дитини до себе, своїх прав і прав інших, наявність уявлень про правила і способи міжособистісної взаємодії з членами сім’ї, родини, іншими людьми та вмінь дотримуватись цих правил в соціально-громадянському просторі, а також ціннісне ставлення та повагу до культурних надбань українського народу, представників різних національностей і культур.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827584" y="332656"/>
            <a:ext cx="7812360" cy="563231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 </a:t>
            </a: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Концепції Державної цільової соціальної програми національно-патріотичного виховання на період до 2025 року, схваленої розпорядженням Кабінету Міністрів України від 9 жовтня 2020 р. № 1233-р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.,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окреслено, що  метою Програми є удосконалення та розвиток цілісної загальнодержавної політики національно-патріотичного виховання шляхом формування та утвердження української громадянської ідентичності на основі єдиних суспільно-державних (національних) цінностей (самобутність, воля, соборність, гідність) і загальнолюдських цінностей, принципів любові і гордості за власну державу, її історію, мову, здобутки та досягнення у сфері культури, економіки, науки, спорту, дієве сприяння органам державної влади та органам місцевого самоврядування в захисті і охороні національної державності Українського народу, готовність до захисту державної незалежності і територіальної цілісності України, усвідомлення громадянського обов’язку із розвитку успішної країни та забезпечення власного благополуччя в ній.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692696"/>
            <a:ext cx="734481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Метою </a:t>
            </a:r>
            <a:r>
              <a:rPr lang="uk-UA" b="1" i="1" dirty="0" smtClean="0"/>
              <a:t>Стратегії національно-патріотичного виховання, затвердженої   Указом Президента України від 18 травня 2019 року № 286/2019</a:t>
            </a:r>
            <a:r>
              <a:rPr lang="uk-UA" dirty="0" smtClean="0"/>
              <a:t>, визначено пріоритети й основні напрями національно-патріотичного виховання дітей та молоді, зокрема:  </a:t>
            </a:r>
          </a:p>
          <a:p>
            <a:endParaRPr lang="uk-UA" dirty="0" smtClean="0"/>
          </a:p>
          <a:p>
            <a:pPr>
              <a:buFont typeface="Wingdings" pitchFamily="2" charset="2"/>
              <a:buChar char="q"/>
            </a:pPr>
            <a:r>
              <a:rPr lang="uk-UA" dirty="0" smtClean="0"/>
              <a:t>формування національно-культурної громадянської ідентичності, національно-патріотичного світогляду,</a:t>
            </a:r>
          </a:p>
          <a:p>
            <a:pPr>
              <a:buFont typeface="Wingdings" pitchFamily="2" charset="2"/>
              <a:buChar char="q"/>
            </a:pPr>
            <a:endParaRPr lang="uk-UA" dirty="0" smtClean="0"/>
          </a:p>
          <a:p>
            <a:pPr>
              <a:buFont typeface="Wingdings" pitchFamily="2" charset="2"/>
              <a:buChar char="q"/>
            </a:pPr>
            <a:r>
              <a:rPr lang="uk-UA" dirty="0" smtClean="0"/>
              <a:t> збереження та розвитку суспільно-державницьких та духовно-моральних цінностей Українського народу</a:t>
            </a:r>
            <a:endParaRPr lang="ru-RU" dirty="0"/>
          </a:p>
        </p:txBody>
      </p:sp>
      <p:sp>
        <p:nvSpPr>
          <p:cNvPr id="21506" name="AutoShape 2" descr="Національно-патріотичне виховання - Харківська загальноосвітня школа І-ІІІ  ступенів № 91 Харківської міської ради Харківської області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" name="Рисунок 4" descr="Знам'янська ЗШ І-ІІІ ступенів №7 - Національно-патріотичне виховання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4005064"/>
            <a:ext cx="3672408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395536" y="456928"/>
            <a:ext cx="8100392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 </a:t>
            </a: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листі МОН  від 27.07. 2022 № 1/8504-22  «Методичні рекомендації про окремі питання діяльності закладу дошкільної освіти у 2022/2023 навчальному році»   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звертається особлива увага на те, що одним із провідних напрямів діяльності ЗДО у 2022-2023 н. р. є формування соціально-громадянської компетентності дітей дошкільного віку.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0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Важливо консолідувати зусилля педагогів і батьків для зміцнення національної ідентичності дітей як основи, яка виховує справжній патріотизм; сприяє формуванню у дітей позитивного образу своєї країни, утверджує активні позиції громадянина своєї країни, виховує ціннісне ставлення до своєї родини як частини свого народу, його історії, традицій, культури. 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611560" y="548680"/>
            <a:ext cx="7668344" cy="258532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413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entury Schoolbook" pitchFamily="18" charset="0"/>
                <a:cs typeface="Times New Roman" pitchFamily="18" charset="0"/>
              </a:rPr>
              <a:t>Зміст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entury Schoolbook" pitchFamily="18" charset="0"/>
                <a:cs typeface="Times New Roman" pitchFamily="18" charset="0"/>
              </a:rPr>
              <a:t> 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entury Schoolbook" pitchFamily="18" charset="0"/>
                <a:cs typeface="Times New Roman" pitchFamily="18" charset="0"/>
              </a:rPr>
              <a:t>комплексної освітньої програми для дітей від 2 до 7 років 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Schoolbook"/>
                <a:ea typeface="Century Schoolbook" pitchFamily="18" charset="0"/>
                <a:cs typeface="Times New Roman" pitchFamily="18" charset="0"/>
              </a:rPr>
              <a:t>«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entury Schoolbook" pitchFamily="18" charset="0"/>
                <a:cs typeface="Times New Roman" pitchFamily="18" charset="0"/>
              </a:rPr>
              <a:t>Дитина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Schoolbook"/>
                <a:ea typeface="Century Schoolbook" pitchFamily="18" charset="0"/>
                <a:cs typeface="Times New Roman" pitchFamily="18" charset="0"/>
              </a:rPr>
              <a:t>»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entury Schoolbook" pitchFamily="18" charset="0"/>
                <a:cs typeface="Times New Roman" pitchFamily="18" charset="0"/>
              </a:rPr>
              <a:t> та чинних парціальних освітніх програм   національно-патріо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Schoolbook"/>
                <a:ea typeface="Century Schoolbook" pitchFamily="18" charset="0"/>
                <a:cs typeface="Times New Roman" pitchFamily="18" charset="0"/>
              </a:rPr>
              <a:t>­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entury Schoolbook" pitchFamily="18" charset="0"/>
                <a:cs typeface="Times New Roman" pitchFamily="18" charset="0"/>
              </a:rPr>
              <a:t>тичного виховання дітей дошкільного віку 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Schoolbook"/>
                <a:ea typeface="Century Schoolbook" pitchFamily="18" charset="0"/>
                <a:cs typeface="Times New Roman" pitchFamily="18" charset="0"/>
              </a:rPr>
              <a:t>«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entury Schoolbook" pitchFamily="18" charset="0"/>
                <a:cs typeface="Times New Roman" pitchFamily="18" charset="0"/>
              </a:rPr>
              <a:t>Ук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entury Schoolbook" pitchFamily="18" charset="0"/>
                <a:cs typeface="Times New Roman" pitchFamily="18" charset="0"/>
              </a:rPr>
              <a:t>раїна - моя Батьківщина», </a:t>
            </a:r>
            <a:r>
              <a:rPr kumimoji="0" lang="uk-UA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entury Schoolbook" pitchFamily="18" charset="0"/>
                <a:cs typeface="Times New Roman" pitchFamily="18" charset="0"/>
              </a:rPr>
              <a:t>Каплуновська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entury Schoolbook" pitchFamily="18" charset="0"/>
                <a:cs typeface="Times New Roman" pitchFamily="18" charset="0"/>
              </a:rPr>
              <a:t> О.М., «Моя країна </a:t>
            </a:r>
            <a:r>
              <a:rPr kumimoji="0" lang="uk-UA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entury Schoolbook" pitchFamily="18" charset="0"/>
                <a:cs typeface="Times New Roman" pitchFamily="18" charset="0"/>
              </a:rPr>
              <a:t>–Україна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entury Schoolbook" pitchFamily="18" charset="0"/>
                <a:cs typeface="Times New Roman" pitchFamily="18" charset="0"/>
              </a:rPr>
              <a:t>», Гавриш Н.В.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entury Schoolbook" pitchFamily="18" charset="0"/>
                <a:cs typeface="Times New Roman" pitchFamily="18" charset="0"/>
              </a:rPr>
              <a:t>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entury Schoolbook" pitchFamily="18" charset="0"/>
                <a:cs typeface="Times New Roman" pitchFamily="18" charset="0"/>
              </a:rPr>
              <a:t> стверджує та передбачає організацію системної і пла­номірної роботи з національно-патріотично­го виховання дітей уже з молодшого віку, що спрямована на виховання в дітей любові до України, шанобливого ставлення до родини, поваги до народних традицій і звичаїв, дер­жавної та рідної мов, національних цінностей українського народу.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Програма &quot;Дитина&quot;. Оновлена. 2020. Освітня програма для дітей від 2 до 7 років. - фото 1 - id-p36543210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429000"/>
            <a:ext cx="2016224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s://uied.org.ua/wp-content/uploads/2022/07/tytulka-dlya-novyn-1.jpg"/>
          <p:cNvPicPr/>
          <p:nvPr/>
        </p:nvPicPr>
        <p:blipFill>
          <a:blip r:embed="rId3" cstate="print"/>
          <a:srcRect l="24295" t="11020" r="41432"/>
          <a:stretch>
            <a:fillRect/>
          </a:stretch>
        </p:blipFill>
        <p:spPr bwMode="auto">
          <a:xfrm>
            <a:off x="3491880" y="3356992"/>
            <a:ext cx="2028114" cy="297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Україна – моя Батьківщина. Парціальна програма національно-патріотичного виховання дітей дошкільного віку"/>
          <p:cNvPicPr/>
          <p:nvPr/>
        </p:nvPicPr>
        <p:blipFill>
          <a:blip r:embed="rId4" cstate="print"/>
          <a:srcRect l="13623" t="7989" r="13760" b="8815"/>
          <a:stretch>
            <a:fillRect/>
          </a:stretch>
        </p:blipFill>
        <p:spPr bwMode="auto">
          <a:xfrm>
            <a:off x="6228184" y="3356992"/>
            <a:ext cx="2097243" cy="2875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885509" y="5883276"/>
            <a:ext cx="573161" cy="365125"/>
          </a:xfrm>
        </p:spPr>
        <p:txBody>
          <a:bodyPr/>
          <a:lstStyle/>
          <a:p>
            <a:fld id="{6D75E4DD-D3F0-47DD-AB40-269E5FADE3E8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16632"/>
            <a:ext cx="88204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авдання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національно-патріотичного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виховання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дошкільному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віці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965002069"/>
              </p:ext>
            </p:extLst>
          </p:nvPr>
        </p:nvGraphicFramePr>
        <p:xfrm>
          <a:off x="179512" y="1484784"/>
          <a:ext cx="8568952" cy="50405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ntegral" id="{3577F8C9-A904-41D8-97D2-FD898F53F20E}" vid="{682D6EBE-8D36-4FF2-9DB3-F3D8D7B6715D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</TotalTime>
  <Words>546</Words>
  <Application>Microsoft Office PowerPoint</Application>
  <PresentationFormat>Экран (4:3)</PresentationFormat>
  <Paragraphs>74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Официальная</vt:lpstr>
      <vt:lpstr>Office Theme</vt:lpstr>
      <vt:lpstr>Интеграл</vt:lpstr>
      <vt:lpstr>Мета та завдання національно-патріотичного виховання в системі дошкільної освіти  на сучасному етапі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</cp:lastModifiedBy>
  <cp:revision>19</cp:revision>
  <dcterms:created xsi:type="dcterms:W3CDTF">2023-02-13T07:43:25Z</dcterms:created>
  <dcterms:modified xsi:type="dcterms:W3CDTF">2023-03-10T07:49:20Z</dcterms:modified>
</cp:coreProperties>
</file>